
<file path=[Content_Types].xml><?xml version="1.0" encoding="utf-8"?>
<Types xmlns="http://schemas.openxmlformats.org/package/2006/content-types">
  <Default Extension="6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  <p:sldMasterId id="2147483712" r:id="rId2"/>
  </p:sldMasterIdLst>
  <p:notesMasterIdLst>
    <p:notesMasterId r:id="rId20"/>
  </p:notesMasterIdLst>
  <p:sldIdLst>
    <p:sldId id="256" r:id="rId3"/>
    <p:sldId id="257" r:id="rId4"/>
    <p:sldId id="263" r:id="rId5"/>
    <p:sldId id="259" r:id="rId6"/>
    <p:sldId id="260" r:id="rId7"/>
    <p:sldId id="262" r:id="rId8"/>
    <p:sldId id="264" r:id="rId9"/>
    <p:sldId id="278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6" r:id="rId18"/>
    <p:sldId id="277" r:id="rId19"/>
  </p:sldIdLst>
  <p:sldSz cx="12192000" cy="6858000"/>
  <p:notesSz cx="6889750" cy="1002188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Stile chi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Stile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7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iagrams/_rels/data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svg"/><Relationship Id="rId1" Type="http://schemas.openxmlformats.org/officeDocument/2006/relationships/image" Target="../media/image43.png"/></Relationships>
</file>

<file path=ppt/diagrams/_rels/data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svg"/><Relationship Id="rId1" Type="http://schemas.openxmlformats.org/officeDocument/2006/relationships/image" Target="../media/image45.pn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4" Type="http://schemas.openxmlformats.org/officeDocument/2006/relationships/image" Target="../media/image26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svg"/><Relationship Id="rId1" Type="http://schemas.openxmlformats.org/officeDocument/2006/relationships/image" Target="../media/image27.png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0.svg"/></Relationships>
</file>

<file path=ppt/diagrams/_rels/drawing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svg"/><Relationship Id="rId1" Type="http://schemas.openxmlformats.org/officeDocument/2006/relationships/image" Target="../media/image43.png"/></Relationships>
</file>

<file path=ppt/diagrams/_rels/drawing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svg"/><Relationship Id="rId1" Type="http://schemas.openxmlformats.org/officeDocument/2006/relationships/image" Target="../media/image45.pn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4" Type="http://schemas.openxmlformats.org/officeDocument/2006/relationships/image" Target="../media/image26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svg"/><Relationship Id="rId1" Type="http://schemas.openxmlformats.org/officeDocument/2006/relationships/image" Target="../media/image27.png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C4CF7F-313E-4453-A73B-0FC8A80A64A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3E56FD4-6563-4D10-9F6F-4D2BF75D0FDF}">
      <dgm:prSet/>
      <dgm:spPr/>
      <dgm:t>
        <a:bodyPr/>
        <a:lstStyle/>
        <a:p>
          <a:r>
            <a:rPr lang="it-IT"/>
            <a:t>EFFICIENZA ENERGETICA</a:t>
          </a:r>
          <a:endParaRPr lang="en-US"/>
        </a:p>
      </dgm:t>
    </dgm:pt>
    <dgm:pt modelId="{B9478187-04F4-4F11-8E93-C44E79816BFA}" type="parTrans" cxnId="{8ACF672A-8774-4CAC-A6C4-3F28B5F9C4E4}">
      <dgm:prSet/>
      <dgm:spPr/>
      <dgm:t>
        <a:bodyPr/>
        <a:lstStyle/>
        <a:p>
          <a:endParaRPr lang="en-US"/>
        </a:p>
      </dgm:t>
    </dgm:pt>
    <dgm:pt modelId="{1B9FE3B1-6FC2-4C17-85D4-4DD0722B8414}" type="sibTrans" cxnId="{8ACF672A-8774-4CAC-A6C4-3F28B5F9C4E4}">
      <dgm:prSet/>
      <dgm:spPr/>
      <dgm:t>
        <a:bodyPr/>
        <a:lstStyle/>
        <a:p>
          <a:endParaRPr lang="en-US"/>
        </a:p>
      </dgm:t>
    </dgm:pt>
    <dgm:pt modelId="{A1A22ACC-1443-4697-95FD-2F5F33681EBB}">
      <dgm:prSet/>
      <dgm:spPr/>
      <dgm:t>
        <a:bodyPr/>
        <a:lstStyle/>
        <a:p>
          <a:r>
            <a:rPr lang="it-IT"/>
            <a:t>Attributo della tecnologia</a:t>
          </a:r>
          <a:endParaRPr lang="en-US"/>
        </a:p>
      </dgm:t>
    </dgm:pt>
    <dgm:pt modelId="{EC5230AE-4079-456C-9C5E-D0735F422DA0}" type="parTrans" cxnId="{5B14413F-3207-4B05-93AF-1434777CCE21}">
      <dgm:prSet/>
      <dgm:spPr/>
      <dgm:t>
        <a:bodyPr/>
        <a:lstStyle/>
        <a:p>
          <a:endParaRPr lang="en-US"/>
        </a:p>
      </dgm:t>
    </dgm:pt>
    <dgm:pt modelId="{CC5083A4-54D7-4230-885B-67A7E6BD1EB7}" type="sibTrans" cxnId="{5B14413F-3207-4B05-93AF-1434777CCE21}">
      <dgm:prSet/>
      <dgm:spPr/>
      <dgm:t>
        <a:bodyPr/>
        <a:lstStyle/>
        <a:p>
          <a:endParaRPr lang="en-US"/>
        </a:p>
      </dgm:t>
    </dgm:pt>
    <dgm:pt modelId="{1046395E-EF64-484C-99E8-B250BBC45BC8}">
      <dgm:prSet/>
      <dgm:spPr/>
      <dgm:t>
        <a:bodyPr/>
        <a:lstStyle/>
        <a:p>
          <a:r>
            <a:rPr lang="it-IT"/>
            <a:t>Indipendente dal comportamento umano</a:t>
          </a:r>
          <a:endParaRPr lang="en-US"/>
        </a:p>
      </dgm:t>
    </dgm:pt>
    <dgm:pt modelId="{2FE71578-0948-4DF8-85F5-FBBD9CE610BA}" type="parTrans" cxnId="{F5A79B85-E936-4054-8C5B-13AF053AB337}">
      <dgm:prSet/>
      <dgm:spPr/>
      <dgm:t>
        <a:bodyPr/>
        <a:lstStyle/>
        <a:p>
          <a:endParaRPr lang="en-US"/>
        </a:p>
      </dgm:t>
    </dgm:pt>
    <dgm:pt modelId="{F667F0AB-9950-44AA-AEF5-4DB269D40664}" type="sibTrans" cxnId="{F5A79B85-E936-4054-8C5B-13AF053AB337}">
      <dgm:prSet/>
      <dgm:spPr/>
      <dgm:t>
        <a:bodyPr/>
        <a:lstStyle/>
        <a:p>
          <a:endParaRPr lang="en-US"/>
        </a:p>
      </dgm:t>
    </dgm:pt>
    <dgm:pt modelId="{5639A619-888B-4F8C-B1E4-3631845D3224}">
      <dgm:prSet/>
      <dgm:spPr/>
      <dgm:t>
        <a:bodyPr/>
        <a:lstStyle/>
        <a:p>
          <a:r>
            <a:rPr lang="it-IT"/>
            <a:t>Esempi:</a:t>
          </a:r>
          <a:endParaRPr lang="en-US"/>
        </a:p>
      </dgm:t>
    </dgm:pt>
    <dgm:pt modelId="{AB265238-6E82-489B-A853-DFA1F9280EF1}" type="parTrans" cxnId="{9222926D-9A7F-4389-AB21-ECA70984555D}">
      <dgm:prSet/>
      <dgm:spPr/>
      <dgm:t>
        <a:bodyPr/>
        <a:lstStyle/>
        <a:p>
          <a:endParaRPr lang="en-US"/>
        </a:p>
      </dgm:t>
    </dgm:pt>
    <dgm:pt modelId="{C4F0FEDC-2B9F-44F7-BFD8-D7796D9585A5}" type="sibTrans" cxnId="{9222926D-9A7F-4389-AB21-ECA70984555D}">
      <dgm:prSet/>
      <dgm:spPr/>
      <dgm:t>
        <a:bodyPr/>
        <a:lstStyle/>
        <a:p>
          <a:endParaRPr lang="en-US"/>
        </a:p>
      </dgm:t>
    </dgm:pt>
    <dgm:pt modelId="{607B1AE2-7609-4D16-B6BA-7264F26E88DB}">
      <dgm:prSet/>
      <dgm:spPr/>
      <dgm:t>
        <a:bodyPr/>
        <a:lstStyle/>
        <a:p>
          <a:r>
            <a:rPr lang="it-IT"/>
            <a:t>Lampadina LED vs incandescenza</a:t>
          </a:r>
          <a:endParaRPr lang="en-US"/>
        </a:p>
      </dgm:t>
    </dgm:pt>
    <dgm:pt modelId="{C0E9BCF4-B249-42AB-9413-14A63038092B}" type="parTrans" cxnId="{9CA8E12A-78F2-404D-B49A-E273240CC2BD}">
      <dgm:prSet/>
      <dgm:spPr/>
      <dgm:t>
        <a:bodyPr/>
        <a:lstStyle/>
        <a:p>
          <a:endParaRPr lang="en-US"/>
        </a:p>
      </dgm:t>
    </dgm:pt>
    <dgm:pt modelId="{12DC5DA1-7C37-40B0-ABE2-FB51DF2396CF}" type="sibTrans" cxnId="{9CA8E12A-78F2-404D-B49A-E273240CC2BD}">
      <dgm:prSet/>
      <dgm:spPr/>
      <dgm:t>
        <a:bodyPr/>
        <a:lstStyle/>
        <a:p>
          <a:endParaRPr lang="en-US"/>
        </a:p>
      </dgm:t>
    </dgm:pt>
    <dgm:pt modelId="{CDB35F41-D2E1-4324-8C9C-F31D56C4A44C}">
      <dgm:prSet/>
      <dgm:spPr/>
      <dgm:t>
        <a:bodyPr/>
        <a:lstStyle/>
        <a:p>
          <a:r>
            <a:rPr lang="it-IT"/>
            <a:t>Caldaia a condensazione (92% rendimento vs 75% vecchia)</a:t>
          </a:r>
          <a:endParaRPr lang="en-US"/>
        </a:p>
      </dgm:t>
    </dgm:pt>
    <dgm:pt modelId="{75B633A1-55F2-4E44-B378-0A2F7853408D}" type="parTrans" cxnId="{4D079BB3-11AB-493E-AA10-496494E99AEB}">
      <dgm:prSet/>
      <dgm:spPr/>
      <dgm:t>
        <a:bodyPr/>
        <a:lstStyle/>
        <a:p>
          <a:endParaRPr lang="en-US"/>
        </a:p>
      </dgm:t>
    </dgm:pt>
    <dgm:pt modelId="{824C62B0-F0FB-4FB6-A63B-88DEC033BDA1}" type="sibTrans" cxnId="{4D079BB3-11AB-493E-AA10-496494E99AEB}">
      <dgm:prSet/>
      <dgm:spPr/>
      <dgm:t>
        <a:bodyPr/>
        <a:lstStyle/>
        <a:p>
          <a:endParaRPr lang="en-US"/>
        </a:p>
      </dgm:t>
    </dgm:pt>
    <dgm:pt modelId="{0AA6C371-F8BF-466A-95AE-C09ECF7361F3}">
      <dgm:prSet/>
      <dgm:spPr/>
      <dgm:t>
        <a:bodyPr/>
        <a:lstStyle/>
        <a:p>
          <a:r>
            <a:rPr lang="it-IT"/>
            <a:t>Motore IE3 vs IE2</a:t>
          </a:r>
          <a:endParaRPr lang="en-US"/>
        </a:p>
      </dgm:t>
    </dgm:pt>
    <dgm:pt modelId="{3880CBC3-C96C-4527-B7FE-3218264881BB}" type="parTrans" cxnId="{422781FF-F353-4A70-9836-2556EC45672C}">
      <dgm:prSet/>
      <dgm:spPr/>
      <dgm:t>
        <a:bodyPr/>
        <a:lstStyle/>
        <a:p>
          <a:endParaRPr lang="en-US"/>
        </a:p>
      </dgm:t>
    </dgm:pt>
    <dgm:pt modelId="{8B809C1F-036D-4E2C-A21F-043E0056894A}" type="sibTrans" cxnId="{422781FF-F353-4A70-9836-2556EC45672C}">
      <dgm:prSet/>
      <dgm:spPr/>
      <dgm:t>
        <a:bodyPr/>
        <a:lstStyle/>
        <a:p>
          <a:endParaRPr lang="en-US"/>
        </a:p>
      </dgm:t>
    </dgm:pt>
    <dgm:pt modelId="{B551BB71-FA0F-4BF6-BDF1-3F3A7F4B18CB}">
      <dgm:prSet/>
      <dgm:spPr/>
      <dgm:t>
        <a:bodyPr/>
        <a:lstStyle/>
        <a:p>
          <a:r>
            <a:rPr lang="it-IT"/>
            <a:t>Isolamento termico dell'edificio</a:t>
          </a:r>
          <a:endParaRPr lang="en-US"/>
        </a:p>
      </dgm:t>
    </dgm:pt>
    <dgm:pt modelId="{91C57809-2520-4DC0-8F14-39C06A67A8AF}" type="parTrans" cxnId="{66AB1F3C-E8EC-48B9-828A-F5EFBD9E3940}">
      <dgm:prSet/>
      <dgm:spPr/>
      <dgm:t>
        <a:bodyPr/>
        <a:lstStyle/>
        <a:p>
          <a:endParaRPr lang="en-US"/>
        </a:p>
      </dgm:t>
    </dgm:pt>
    <dgm:pt modelId="{D149715C-5707-49AA-B0CF-12B90DF9F799}" type="sibTrans" cxnId="{66AB1F3C-E8EC-48B9-828A-F5EFBD9E3940}">
      <dgm:prSet/>
      <dgm:spPr/>
      <dgm:t>
        <a:bodyPr/>
        <a:lstStyle/>
        <a:p>
          <a:endParaRPr lang="en-US"/>
        </a:p>
      </dgm:t>
    </dgm:pt>
    <dgm:pt modelId="{0BB64C73-2469-4AA0-A146-D24B726FAAE4}">
      <dgm:prSet/>
      <dgm:spPr/>
      <dgm:t>
        <a:bodyPr/>
        <a:lstStyle/>
        <a:p>
          <a:r>
            <a:rPr lang="it-IT"/>
            <a:t>Caratteristica: Dura nel tempo, duratura</a:t>
          </a:r>
          <a:endParaRPr lang="en-US"/>
        </a:p>
      </dgm:t>
    </dgm:pt>
    <dgm:pt modelId="{A0F0ABE9-2B39-4D19-B741-1517740BE9E2}" type="parTrans" cxnId="{BC2228CF-B413-4DF5-8630-4A9F335D02C8}">
      <dgm:prSet/>
      <dgm:spPr/>
      <dgm:t>
        <a:bodyPr/>
        <a:lstStyle/>
        <a:p>
          <a:endParaRPr lang="en-US"/>
        </a:p>
      </dgm:t>
    </dgm:pt>
    <dgm:pt modelId="{80351B5F-E445-4AF5-B145-BDB6BBCF918A}" type="sibTrans" cxnId="{BC2228CF-B413-4DF5-8630-4A9F335D02C8}">
      <dgm:prSet/>
      <dgm:spPr/>
      <dgm:t>
        <a:bodyPr/>
        <a:lstStyle/>
        <a:p>
          <a:endParaRPr lang="en-US"/>
        </a:p>
      </dgm:t>
    </dgm:pt>
    <dgm:pt modelId="{9BB57E80-FF9A-46BC-A977-143070531274}">
      <dgm:prSet/>
      <dgm:spPr/>
      <dgm:t>
        <a:bodyPr/>
        <a:lstStyle/>
        <a:p>
          <a:r>
            <a:rPr lang="it-IT"/>
            <a:t>Investimento richiesto: SÌ (alta cifra iniziale)</a:t>
          </a:r>
          <a:endParaRPr lang="en-US"/>
        </a:p>
      </dgm:t>
    </dgm:pt>
    <dgm:pt modelId="{E4600DDA-7451-4976-86C2-7D0A06052134}" type="parTrans" cxnId="{1481CA2B-51C6-4C5D-A515-FB67EB22766D}">
      <dgm:prSet/>
      <dgm:spPr/>
      <dgm:t>
        <a:bodyPr/>
        <a:lstStyle/>
        <a:p>
          <a:endParaRPr lang="en-US"/>
        </a:p>
      </dgm:t>
    </dgm:pt>
    <dgm:pt modelId="{06EB51CD-F37C-434A-B797-389B49B32DF3}" type="sibTrans" cxnId="{1481CA2B-51C6-4C5D-A515-FB67EB22766D}">
      <dgm:prSet/>
      <dgm:spPr/>
      <dgm:t>
        <a:bodyPr/>
        <a:lstStyle/>
        <a:p>
          <a:endParaRPr lang="en-US"/>
        </a:p>
      </dgm:t>
    </dgm:pt>
    <dgm:pt modelId="{D00B016A-8629-48FD-A845-0887FD1C8E5A}">
      <dgm:prSet/>
      <dgm:spPr/>
      <dgm:t>
        <a:bodyPr/>
        <a:lstStyle/>
        <a:p>
          <a:r>
            <a:rPr lang="it-IT"/>
            <a:t>ROI: Prevedibile, tipicamente 2-5 anni</a:t>
          </a:r>
          <a:endParaRPr lang="en-US"/>
        </a:p>
      </dgm:t>
    </dgm:pt>
    <dgm:pt modelId="{E4F553BE-87A8-4557-B00F-B4D8AE222EC4}" type="parTrans" cxnId="{93C40818-7069-4D10-985D-EDDE65DEC129}">
      <dgm:prSet/>
      <dgm:spPr/>
      <dgm:t>
        <a:bodyPr/>
        <a:lstStyle/>
        <a:p>
          <a:endParaRPr lang="en-US"/>
        </a:p>
      </dgm:t>
    </dgm:pt>
    <dgm:pt modelId="{0CC86784-BDF6-485D-AFE7-19796819A70E}" type="sibTrans" cxnId="{93C40818-7069-4D10-985D-EDDE65DEC129}">
      <dgm:prSet/>
      <dgm:spPr/>
      <dgm:t>
        <a:bodyPr/>
        <a:lstStyle/>
        <a:p>
          <a:endParaRPr lang="en-US"/>
        </a:p>
      </dgm:t>
    </dgm:pt>
    <dgm:pt modelId="{CA5CBC2A-0D2E-4495-A1AC-2AFD68E71B5D}" type="pres">
      <dgm:prSet presAssocID="{3CC4CF7F-313E-4453-A73B-0FC8A80A64A3}" presName="linear" presStyleCnt="0">
        <dgm:presLayoutVars>
          <dgm:dir/>
          <dgm:animLvl val="lvl"/>
          <dgm:resizeHandles val="exact"/>
        </dgm:presLayoutVars>
      </dgm:prSet>
      <dgm:spPr/>
    </dgm:pt>
    <dgm:pt modelId="{EF08D4B2-EE4E-451B-9EC3-FEBB7AE31B13}" type="pres">
      <dgm:prSet presAssocID="{33E56FD4-6563-4D10-9F6F-4D2BF75D0FDF}" presName="parentLin" presStyleCnt="0"/>
      <dgm:spPr/>
    </dgm:pt>
    <dgm:pt modelId="{691F85EB-0AF6-4ED1-AF9F-B2A59A3D8D00}" type="pres">
      <dgm:prSet presAssocID="{33E56FD4-6563-4D10-9F6F-4D2BF75D0FDF}" presName="parentLeftMargin" presStyleLbl="node1" presStyleIdx="0" presStyleCnt="7"/>
      <dgm:spPr/>
    </dgm:pt>
    <dgm:pt modelId="{E3A30DB4-D694-4404-A48C-9005CB85EC05}" type="pres">
      <dgm:prSet presAssocID="{33E56FD4-6563-4D10-9F6F-4D2BF75D0FDF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1885D40C-3C38-4FC9-BC41-D1C667B8B9E5}" type="pres">
      <dgm:prSet presAssocID="{33E56FD4-6563-4D10-9F6F-4D2BF75D0FDF}" presName="negativeSpace" presStyleCnt="0"/>
      <dgm:spPr/>
    </dgm:pt>
    <dgm:pt modelId="{CFE1C1A7-6B0C-47D3-857C-86751A1834BC}" type="pres">
      <dgm:prSet presAssocID="{33E56FD4-6563-4D10-9F6F-4D2BF75D0FDF}" presName="childText" presStyleLbl="conFgAcc1" presStyleIdx="0" presStyleCnt="7">
        <dgm:presLayoutVars>
          <dgm:bulletEnabled val="1"/>
        </dgm:presLayoutVars>
      </dgm:prSet>
      <dgm:spPr/>
    </dgm:pt>
    <dgm:pt modelId="{E393C6A5-349E-4794-B2C0-35A672C2B2C9}" type="pres">
      <dgm:prSet presAssocID="{1B9FE3B1-6FC2-4C17-85D4-4DD0722B8414}" presName="spaceBetweenRectangles" presStyleCnt="0"/>
      <dgm:spPr/>
    </dgm:pt>
    <dgm:pt modelId="{97D2E52B-6BF2-4D61-B1F8-7EB1B3640FC6}" type="pres">
      <dgm:prSet presAssocID="{A1A22ACC-1443-4697-95FD-2F5F33681EBB}" presName="parentLin" presStyleCnt="0"/>
      <dgm:spPr/>
    </dgm:pt>
    <dgm:pt modelId="{76E91987-304D-4268-9106-6F6F793D1B07}" type="pres">
      <dgm:prSet presAssocID="{A1A22ACC-1443-4697-95FD-2F5F33681EBB}" presName="parentLeftMargin" presStyleLbl="node1" presStyleIdx="0" presStyleCnt="7"/>
      <dgm:spPr/>
    </dgm:pt>
    <dgm:pt modelId="{314B12C9-2DE3-45C2-A898-E9460E187CC0}" type="pres">
      <dgm:prSet presAssocID="{A1A22ACC-1443-4697-95FD-2F5F33681EBB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5D4BC616-7A5D-461B-8477-84E015DF317F}" type="pres">
      <dgm:prSet presAssocID="{A1A22ACC-1443-4697-95FD-2F5F33681EBB}" presName="negativeSpace" presStyleCnt="0"/>
      <dgm:spPr/>
    </dgm:pt>
    <dgm:pt modelId="{20F85B3A-2C0B-4F3F-AB95-F8DB448BC021}" type="pres">
      <dgm:prSet presAssocID="{A1A22ACC-1443-4697-95FD-2F5F33681EBB}" presName="childText" presStyleLbl="conFgAcc1" presStyleIdx="1" presStyleCnt="7">
        <dgm:presLayoutVars>
          <dgm:bulletEnabled val="1"/>
        </dgm:presLayoutVars>
      </dgm:prSet>
      <dgm:spPr/>
    </dgm:pt>
    <dgm:pt modelId="{5512015A-FEA6-4A51-8323-D33FC08AF4A8}" type="pres">
      <dgm:prSet presAssocID="{CC5083A4-54D7-4230-885B-67A7E6BD1EB7}" presName="spaceBetweenRectangles" presStyleCnt="0"/>
      <dgm:spPr/>
    </dgm:pt>
    <dgm:pt modelId="{E16989C1-2D02-4890-B8B8-B0390DDDC81B}" type="pres">
      <dgm:prSet presAssocID="{1046395E-EF64-484C-99E8-B250BBC45BC8}" presName="parentLin" presStyleCnt="0"/>
      <dgm:spPr/>
    </dgm:pt>
    <dgm:pt modelId="{FE53E2BC-75B2-4429-A897-CF696AF19E41}" type="pres">
      <dgm:prSet presAssocID="{1046395E-EF64-484C-99E8-B250BBC45BC8}" presName="parentLeftMargin" presStyleLbl="node1" presStyleIdx="1" presStyleCnt="7"/>
      <dgm:spPr/>
    </dgm:pt>
    <dgm:pt modelId="{33C8FDE4-EDA7-4EB4-87D8-A50EB300FFBA}" type="pres">
      <dgm:prSet presAssocID="{1046395E-EF64-484C-99E8-B250BBC45BC8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CEF9C989-69E7-43B6-9B79-3F3413B2FFE3}" type="pres">
      <dgm:prSet presAssocID="{1046395E-EF64-484C-99E8-B250BBC45BC8}" presName="negativeSpace" presStyleCnt="0"/>
      <dgm:spPr/>
    </dgm:pt>
    <dgm:pt modelId="{A15E3D42-9CA8-4FEE-82EA-50F44105317F}" type="pres">
      <dgm:prSet presAssocID="{1046395E-EF64-484C-99E8-B250BBC45BC8}" presName="childText" presStyleLbl="conFgAcc1" presStyleIdx="2" presStyleCnt="7">
        <dgm:presLayoutVars>
          <dgm:bulletEnabled val="1"/>
        </dgm:presLayoutVars>
      </dgm:prSet>
      <dgm:spPr/>
    </dgm:pt>
    <dgm:pt modelId="{D7C14CB9-B401-475B-9754-C396FF0AEDD4}" type="pres">
      <dgm:prSet presAssocID="{F667F0AB-9950-44AA-AEF5-4DB269D40664}" presName="spaceBetweenRectangles" presStyleCnt="0"/>
      <dgm:spPr/>
    </dgm:pt>
    <dgm:pt modelId="{7193B186-BD6D-4EC2-B992-C132C516D4A5}" type="pres">
      <dgm:prSet presAssocID="{5639A619-888B-4F8C-B1E4-3631845D3224}" presName="parentLin" presStyleCnt="0"/>
      <dgm:spPr/>
    </dgm:pt>
    <dgm:pt modelId="{18D26439-1EAD-4ED2-8066-94B7648A6D0F}" type="pres">
      <dgm:prSet presAssocID="{5639A619-888B-4F8C-B1E4-3631845D3224}" presName="parentLeftMargin" presStyleLbl="node1" presStyleIdx="2" presStyleCnt="7"/>
      <dgm:spPr/>
    </dgm:pt>
    <dgm:pt modelId="{F28DD7F2-B206-481E-AF7C-A25BBFBE29BF}" type="pres">
      <dgm:prSet presAssocID="{5639A619-888B-4F8C-B1E4-3631845D3224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E49D74D7-20BD-4093-890A-0E138E8F3144}" type="pres">
      <dgm:prSet presAssocID="{5639A619-888B-4F8C-B1E4-3631845D3224}" presName="negativeSpace" presStyleCnt="0"/>
      <dgm:spPr/>
    </dgm:pt>
    <dgm:pt modelId="{A6CEF2CE-E7A9-493F-B135-C1E47BB9872D}" type="pres">
      <dgm:prSet presAssocID="{5639A619-888B-4F8C-B1E4-3631845D3224}" presName="childText" presStyleLbl="conFgAcc1" presStyleIdx="3" presStyleCnt="7">
        <dgm:presLayoutVars>
          <dgm:bulletEnabled val="1"/>
        </dgm:presLayoutVars>
      </dgm:prSet>
      <dgm:spPr/>
    </dgm:pt>
    <dgm:pt modelId="{0D5EEDE0-4B97-4208-94D6-8E7EBB0AA5F8}" type="pres">
      <dgm:prSet presAssocID="{C4F0FEDC-2B9F-44F7-BFD8-D7796D9585A5}" presName="spaceBetweenRectangles" presStyleCnt="0"/>
      <dgm:spPr/>
    </dgm:pt>
    <dgm:pt modelId="{78A47D18-41CB-44E9-9DDD-DC741E3A34DB}" type="pres">
      <dgm:prSet presAssocID="{0BB64C73-2469-4AA0-A146-D24B726FAAE4}" presName="parentLin" presStyleCnt="0"/>
      <dgm:spPr/>
    </dgm:pt>
    <dgm:pt modelId="{E7FD4BEC-0F73-4F1F-BE54-35EEA78A0B11}" type="pres">
      <dgm:prSet presAssocID="{0BB64C73-2469-4AA0-A146-D24B726FAAE4}" presName="parentLeftMargin" presStyleLbl="node1" presStyleIdx="3" presStyleCnt="7"/>
      <dgm:spPr/>
    </dgm:pt>
    <dgm:pt modelId="{FEF173B0-6098-4B99-B721-CAA8C0BA726A}" type="pres">
      <dgm:prSet presAssocID="{0BB64C73-2469-4AA0-A146-D24B726FAAE4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A5253CA6-62E7-4681-A044-2C905510A465}" type="pres">
      <dgm:prSet presAssocID="{0BB64C73-2469-4AA0-A146-D24B726FAAE4}" presName="negativeSpace" presStyleCnt="0"/>
      <dgm:spPr/>
    </dgm:pt>
    <dgm:pt modelId="{8D8E29C1-7918-4987-A525-6A97045859AE}" type="pres">
      <dgm:prSet presAssocID="{0BB64C73-2469-4AA0-A146-D24B726FAAE4}" presName="childText" presStyleLbl="conFgAcc1" presStyleIdx="4" presStyleCnt="7">
        <dgm:presLayoutVars>
          <dgm:bulletEnabled val="1"/>
        </dgm:presLayoutVars>
      </dgm:prSet>
      <dgm:spPr/>
    </dgm:pt>
    <dgm:pt modelId="{E076201F-D0EE-435D-A73D-10AC7D120FB2}" type="pres">
      <dgm:prSet presAssocID="{80351B5F-E445-4AF5-B145-BDB6BBCF918A}" presName="spaceBetweenRectangles" presStyleCnt="0"/>
      <dgm:spPr/>
    </dgm:pt>
    <dgm:pt modelId="{CC16E2FC-6EFE-45AD-BA2A-449AB654EA77}" type="pres">
      <dgm:prSet presAssocID="{9BB57E80-FF9A-46BC-A977-143070531274}" presName="parentLin" presStyleCnt="0"/>
      <dgm:spPr/>
    </dgm:pt>
    <dgm:pt modelId="{47A00B22-A7B9-4EE2-A77C-A1E078AE8E1B}" type="pres">
      <dgm:prSet presAssocID="{9BB57E80-FF9A-46BC-A977-143070531274}" presName="parentLeftMargin" presStyleLbl="node1" presStyleIdx="4" presStyleCnt="7"/>
      <dgm:spPr/>
    </dgm:pt>
    <dgm:pt modelId="{C5B7BC9E-4ED5-4B45-8FB0-8E0D53AB6401}" type="pres">
      <dgm:prSet presAssocID="{9BB57E80-FF9A-46BC-A977-143070531274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DD106770-0693-44CE-BD8B-9C6361FED633}" type="pres">
      <dgm:prSet presAssocID="{9BB57E80-FF9A-46BC-A977-143070531274}" presName="negativeSpace" presStyleCnt="0"/>
      <dgm:spPr/>
    </dgm:pt>
    <dgm:pt modelId="{898798F1-96E2-4B96-B35F-9A7191D2CAD3}" type="pres">
      <dgm:prSet presAssocID="{9BB57E80-FF9A-46BC-A977-143070531274}" presName="childText" presStyleLbl="conFgAcc1" presStyleIdx="5" presStyleCnt="7">
        <dgm:presLayoutVars>
          <dgm:bulletEnabled val="1"/>
        </dgm:presLayoutVars>
      </dgm:prSet>
      <dgm:spPr/>
    </dgm:pt>
    <dgm:pt modelId="{5E9D6159-8D70-4552-9F9F-DD7EF0817748}" type="pres">
      <dgm:prSet presAssocID="{06EB51CD-F37C-434A-B797-389B49B32DF3}" presName="spaceBetweenRectangles" presStyleCnt="0"/>
      <dgm:spPr/>
    </dgm:pt>
    <dgm:pt modelId="{873C48E9-A88A-4883-9048-9D1CC9C0A1BB}" type="pres">
      <dgm:prSet presAssocID="{D00B016A-8629-48FD-A845-0887FD1C8E5A}" presName="parentLin" presStyleCnt="0"/>
      <dgm:spPr/>
    </dgm:pt>
    <dgm:pt modelId="{69CA9442-231F-4842-AE52-AFC70CF9EB44}" type="pres">
      <dgm:prSet presAssocID="{D00B016A-8629-48FD-A845-0887FD1C8E5A}" presName="parentLeftMargin" presStyleLbl="node1" presStyleIdx="5" presStyleCnt="7"/>
      <dgm:spPr/>
    </dgm:pt>
    <dgm:pt modelId="{70AB118E-2DC3-4A53-B590-390B5BBE75C0}" type="pres">
      <dgm:prSet presAssocID="{D00B016A-8629-48FD-A845-0887FD1C8E5A}" presName="parentText" presStyleLbl="node1" presStyleIdx="6" presStyleCnt="7">
        <dgm:presLayoutVars>
          <dgm:chMax val="0"/>
          <dgm:bulletEnabled val="1"/>
        </dgm:presLayoutVars>
      </dgm:prSet>
      <dgm:spPr/>
    </dgm:pt>
    <dgm:pt modelId="{CFC93066-5FFE-4196-996E-C5C20D16BE1B}" type="pres">
      <dgm:prSet presAssocID="{D00B016A-8629-48FD-A845-0887FD1C8E5A}" presName="negativeSpace" presStyleCnt="0"/>
      <dgm:spPr/>
    </dgm:pt>
    <dgm:pt modelId="{BA4A8385-63FC-46AE-B241-48BA72B59176}" type="pres">
      <dgm:prSet presAssocID="{D00B016A-8629-48FD-A845-0887FD1C8E5A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1BB8D807-4324-4BFC-902B-C0EF868113F9}" type="presOf" srcId="{33E56FD4-6563-4D10-9F6F-4D2BF75D0FDF}" destId="{691F85EB-0AF6-4ED1-AF9F-B2A59A3D8D00}" srcOrd="0" destOrd="0" presId="urn:microsoft.com/office/officeart/2005/8/layout/list1"/>
    <dgm:cxn modelId="{249D800F-5810-4730-B429-0126DA4EC4D3}" type="presOf" srcId="{33E56FD4-6563-4D10-9F6F-4D2BF75D0FDF}" destId="{E3A30DB4-D694-4404-A48C-9005CB85EC05}" srcOrd="1" destOrd="0" presId="urn:microsoft.com/office/officeart/2005/8/layout/list1"/>
    <dgm:cxn modelId="{93C40818-7069-4D10-985D-EDDE65DEC129}" srcId="{3CC4CF7F-313E-4453-A73B-0FC8A80A64A3}" destId="{D00B016A-8629-48FD-A845-0887FD1C8E5A}" srcOrd="6" destOrd="0" parTransId="{E4F553BE-87A8-4557-B00F-B4D8AE222EC4}" sibTransId="{0CC86784-BDF6-485D-AFE7-19796819A70E}"/>
    <dgm:cxn modelId="{D9396127-B52F-49C9-AD2B-F326AD4673E0}" type="presOf" srcId="{607B1AE2-7609-4D16-B6BA-7264F26E88DB}" destId="{A6CEF2CE-E7A9-493F-B135-C1E47BB9872D}" srcOrd="0" destOrd="0" presId="urn:microsoft.com/office/officeart/2005/8/layout/list1"/>
    <dgm:cxn modelId="{25075728-B47E-414E-8238-B5511319DEAE}" type="presOf" srcId="{0AA6C371-F8BF-466A-95AE-C09ECF7361F3}" destId="{A6CEF2CE-E7A9-493F-B135-C1E47BB9872D}" srcOrd="0" destOrd="2" presId="urn:microsoft.com/office/officeart/2005/8/layout/list1"/>
    <dgm:cxn modelId="{8ACF672A-8774-4CAC-A6C4-3F28B5F9C4E4}" srcId="{3CC4CF7F-313E-4453-A73B-0FC8A80A64A3}" destId="{33E56FD4-6563-4D10-9F6F-4D2BF75D0FDF}" srcOrd="0" destOrd="0" parTransId="{B9478187-04F4-4F11-8E93-C44E79816BFA}" sibTransId="{1B9FE3B1-6FC2-4C17-85D4-4DD0722B8414}"/>
    <dgm:cxn modelId="{9CA8E12A-78F2-404D-B49A-E273240CC2BD}" srcId="{5639A619-888B-4F8C-B1E4-3631845D3224}" destId="{607B1AE2-7609-4D16-B6BA-7264F26E88DB}" srcOrd="0" destOrd="0" parTransId="{C0E9BCF4-B249-42AB-9413-14A63038092B}" sibTransId="{12DC5DA1-7C37-40B0-ABE2-FB51DF2396CF}"/>
    <dgm:cxn modelId="{1481CA2B-51C6-4C5D-A515-FB67EB22766D}" srcId="{3CC4CF7F-313E-4453-A73B-0FC8A80A64A3}" destId="{9BB57E80-FF9A-46BC-A977-143070531274}" srcOrd="5" destOrd="0" parTransId="{E4600DDA-7451-4976-86C2-7D0A06052134}" sibTransId="{06EB51CD-F37C-434A-B797-389B49B32DF3}"/>
    <dgm:cxn modelId="{66AB1F3C-E8EC-48B9-828A-F5EFBD9E3940}" srcId="{5639A619-888B-4F8C-B1E4-3631845D3224}" destId="{B551BB71-FA0F-4BF6-BDF1-3F3A7F4B18CB}" srcOrd="3" destOrd="0" parTransId="{91C57809-2520-4DC0-8F14-39C06A67A8AF}" sibTransId="{D149715C-5707-49AA-B0CF-12B90DF9F799}"/>
    <dgm:cxn modelId="{5B14413F-3207-4B05-93AF-1434777CCE21}" srcId="{3CC4CF7F-313E-4453-A73B-0FC8A80A64A3}" destId="{A1A22ACC-1443-4697-95FD-2F5F33681EBB}" srcOrd="1" destOrd="0" parTransId="{EC5230AE-4079-456C-9C5E-D0735F422DA0}" sibTransId="{CC5083A4-54D7-4230-885B-67A7E6BD1EB7}"/>
    <dgm:cxn modelId="{220F245F-BBF8-4298-B98D-A2C63AA4022A}" type="presOf" srcId="{1046395E-EF64-484C-99E8-B250BBC45BC8}" destId="{FE53E2BC-75B2-4429-A897-CF696AF19E41}" srcOrd="0" destOrd="0" presId="urn:microsoft.com/office/officeart/2005/8/layout/list1"/>
    <dgm:cxn modelId="{600E2763-2127-4277-B818-5DA727C1EF3D}" type="presOf" srcId="{0BB64C73-2469-4AA0-A146-D24B726FAAE4}" destId="{E7FD4BEC-0F73-4F1F-BE54-35EEA78A0B11}" srcOrd="0" destOrd="0" presId="urn:microsoft.com/office/officeart/2005/8/layout/list1"/>
    <dgm:cxn modelId="{9DCCFD67-28D2-4180-A375-1A851D1B32D6}" type="presOf" srcId="{A1A22ACC-1443-4697-95FD-2F5F33681EBB}" destId="{76E91987-304D-4268-9106-6F6F793D1B07}" srcOrd="0" destOrd="0" presId="urn:microsoft.com/office/officeart/2005/8/layout/list1"/>
    <dgm:cxn modelId="{9222926D-9A7F-4389-AB21-ECA70984555D}" srcId="{3CC4CF7F-313E-4453-A73B-0FC8A80A64A3}" destId="{5639A619-888B-4F8C-B1E4-3631845D3224}" srcOrd="3" destOrd="0" parTransId="{AB265238-6E82-489B-A853-DFA1F9280EF1}" sibTransId="{C4F0FEDC-2B9F-44F7-BFD8-D7796D9585A5}"/>
    <dgm:cxn modelId="{13844875-6671-41B1-B4E2-5685E5818487}" type="presOf" srcId="{9BB57E80-FF9A-46BC-A977-143070531274}" destId="{C5B7BC9E-4ED5-4B45-8FB0-8E0D53AB6401}" srcOrd="1" destOrd="0" presId="urn:microsoft.com/office/officeart/2005/8/layout/list1"/>
    <dgm:cxn modelId="{17F8C959-BDFD-4B95-BE0F-F3C010B15AC0}" type="presOf" srcId="{9BB57E80-FF9A-46BC-A977-143070531274}" destId="{47A00B22-A7B9-4EE2-A77C-A1E078AE8E1B}" srcOrd="0" destOrd="0" presId="urn:microsoft.com/office/officeart/2005/8/layout/list1"/>
    <dgm:cxn modelId="{8E622C7A-A60E-4F76-AD48-9F88A4AAED11}" type="presOf" srcId="{D00B016A-8629-48FD-A845-0887FD1C8E5A}" destId="{70AB118E-2DC3-4A53-B590-390B5BBE75C0}" srcOrd="1" destOrd="0" presId="urn:microsoft.com/office/officeart/2005/8/layout/list1"/>
    <dgm:cxn modelId="{8A1E0B7E-3676-4676-91F0-0FF293BDADDC}" type="presOf" srcId="{0BB64C73-2469-4AA0-A146-D24B726FAAE4}" destId="{FEF173B0-6098-4B99-B721-CAA8C0BA726A}" srcOrd="1" destOrd="0" presId="urn:microsoft.com/office/officeart/2005/8/layout/list1"/>
    <dgm:cxn modelId="{F5A79B85-E936-4054-8C5B-13AF053AB337}" srcId="{3CC4CF7F-313E-4453-A73B-0FC8A80A64A3}" destId="{1046395E-EF64-484C-99E8-B250BBC45BC8}" srcOrd="2" destOrd="0" parTransId="{2FE71578-0948-4DF8-85F5-FBBD9CE610BA}" sibTransId="{F667F0AB-9950-44AA-AEF5-4DB269D40664}"/>
    <dgm:cxn modelId="{683672A0-BC24-49E8-9EE4-C107B0B125FE}" type="presOf" srcId="{5639A619-888B-4F8C-B1E4-3631845D3224}" destId="{F28DD7F2-B206-481E-AF7C-A25BBFBE29BF}" srcOrd="1" destOrd="0" presId="urn:microsoft.com/office/officeart/2005/8/layout/list1"/>
    <dgm:cxn modelId="{30D926AD-EAB4-4B95-B1A5-BC80D13626B2}" type="presOf" srcId="{A1A22ACC-1443-4697-95FD-2F5F33681EBB}" destId="{314B12C9-2DE3-45C2-A898-E9460E187CC0}" srcOrd="1" destOrd="0" presId="urn:microsoft.com/office/officeart/2005/8/layout/list1"/>
    <dgm:cxn modelId="{4D079BB3-11AB-493E-AA10-496494E99AEB}" srcId="{5639A619-888B-4F8C-B1E4-3631845D3224}" destId="{CDB35F41-D2E1-4324-8C9C-F31D56C4A44C}" srcOrd="1" destOrd="0" parTransId="{75B633A1-55F2-4E44-B378-0A2F7853408D}" sibTransId="{824C62B0-F0FB-4FB6-A63B-88DEC033BDA1}"/>
    <dgm:cxn modelId="{ED3F2EC3-7EDF-4118-9669-541F08C771D1}" type="presOf" srcId="{1046395E-EF64-484C-99E8-B250BBC45BC8}" destId="{33C8FDE4-EDA7-4EB4-87D8-A50EB300FFBA}" srcOrd="1" destOrd="0" presId="urn:microsoft.com/office/officeart/2005/8/layout/list1"/>
    <dgm:cxn modelId="{BC2228CF-B413-4DF5-8630-4A9F335D02C8}" srcId="{3CC4CF7F-313E-4453-A73B-0FC8A80A64A3}" destId="{0BB64C73-2469-4AA0-A146-D24B726FAAE4}" srcOrd="4" destOrd="0" parTransId="{A0F0ABE9-2B39-4D19-B741-1517740BE9E2}" sibTransId="{80351B5F-E445-4AF5-B145-BDB6BBCF918A}"/>
    <dgm:cxn modelId="{515FDCD4-4517-4641-AB15-2FAD678DFA73}" type="presOf" srcId="{D00B016A-8629-48FD-A845-0887FD1C8E5A}" destId="{69CA9442-231F-4842-AE52-AFC70CF9EB44}" srcOrd="0" destOrd="0" presId="urn:microsoft.com/office/officeart/2005/8/layout/list1"/>
    <dgm:cxn modelId="{116556E1-5821-4A6B-BFE9-D824103E2D9E}" type="presOf" srcId="{B551BB71-FA0F-4BF6-BDF1-3F3A7F4B18CB}" destId="{A6CEF2CE-E7A9-493F-B135-C1E47BB9872D}" srcOrd="0" destOrd="3" presId="urn:microsoft.com/office/officeart/2005/8/layout/list1"/>
    <dgm:cxn modelId="{C78983EB-C759-49C3-874B-05711A8EBDB2}" type="presOf" srcId="{CDB35F41-D2E1-4324-8C9C-F31D56C4A44C}" destId="{A6CEF2CE-E7A9-493F-B135-C1E47BB9872D}" srcOrd="0" destOrd="1" presId="urn:microsoft.com/office/officeart/2005/8/layout/list1"/>
    <dgm:cxn modelId="{7F6499F6-1C28-4556-8C62-88DA0BAF012D}" type="presOf" srcId="{3CC4CF7F-313E-4453-A73B-0FC8A80A64A3}" destId="{CA5CBC2A-0D2E-4495-A1AC-2AFD68E71B5D}" srcOrd="0" destOrd="0" presId="urn:microsoft.com/office/officeart/2005/8/layout/list1"/>
    <dgm:cxn modelId="{64D588F8-424A-44F9-904E-FD932760CCBC}" type="presOf" srcId="{5639A619-888B-4F8C-B1E4-3631845D3224}" destId="{18D26439-1EAD-4ED2-8066-94B7648A6D0F}" srcOrd="0" destOrd="0" presId="urn:microsoft.com/office/officeart/2005/8/layout/list1"/>
    <dgm:cxn modelId="{422781FF-F353-4A70-9836-2556EC45672C}" srcId="{5639A619-888B-4F8C-B1E4-3631845D3224}" destId="{0AA6C371-F8BF-466A-95AE-C09ECF7361F3}" srcOrd="2" destOrd="0" parTransId="{3880CBC3-C96C-4527-B7FE-3218264881BB}" sibTransId="{8B809C1F-036D-4E2C-A21F-043E0056894A}"/>
    <dgm:cxn modelId="{61C56733-BC94-4A68-A16F-BC61F8EEA296}" type="presParOf" srcId="{CA5CBC2A-0D2E-4495-A1AC-2AFD68E71B5D}" destId="{EF08D4B2-EE4E-451B-9EC3-FEBB7AE31B13}" srcOrd="0" destOrd="0" presId="urn:microsoft.com/office/officeart/2005/8/layout/list1"/>
    <dgm:cxn modelId="{CB60014D-E9F8-491B-BE34-2014803165E5}" type="presParOf" srcId="{EF08D4B2-EE4E-451B-9EC3-FEBB7AE31B13}" destId="{691F85EB-0AF6-4ED1-AF9F-B2A59A3D8D00}" srcOrd="0" destOrd="0" presId="urn:microsoft.com/office/officeart/2005/8/layout/list1"/>
    <dgm:cxn modelId="{F805CF58-583C-40C8-8487-BB143AD1D405}" type="presParOf" srcId="{EF08D4B2-EE4E-451B-9EC3-FEBB7AE31B13}" destId="{E3A30DB4-D694-4404-A48C-9005CB85EC05}" srcOrd="1" destOrd="0" presId="urn:microsoft.com/office/officeart/2005/8/layout/list1"/>
    <dgm:cxn modelId="{5CD5A255-4350-462C-9302-1B2C5402A302}" type="presParOf" srcId="{CA5CBC2A-0D2E-4495-A1AC-2AFD68E71B5D}" destId="{1885D40C-3C38-4FC9-BC41-D1C667B8B9E5}" srcOrd="1" destOrd="0" presId="urn:microsoft.com/office/officeart/2005/8/layout/list1"/>
    <dgm:cxn modelId="{F27D1F31-6A84-4CD9-86A2-E4A8B07F7423}" type="presParOf" srcId="{CA5CBC2A-0D2E-4495-A1AC-2AFD68E71B5D}" destId="{CFE1C1A7-6B0C-47D3-857C-86751A1834BC}" srcOrd="2" destOrd="0" presId="urn:microsoft.com/office/officeart/2005/8/layout/list1"/>
    <dgm:cxn modelId="{527B9133-44F4-4AF5-9232-4B1F6F1586A2}" type="presParOf" srcId="{CA5CBC2A-0D2E-4495-A1AC-2AFD68E71B5D}" destId="{E393C6A5-349E-4794-B2C0-35A672C2B2C9}" srcOrd="3" destOrd="0" presId="urn:microsoft.com/office/officeart/2005/8/layout/list1"/>
    <dgm:cxn modelId="{371CBA20-5B2A-42F4-AE35-BDDA552362FC}" type="presParOf" srcId="{CA5CBC2A-0D2E-4495-A1AC-2AFD68E71B5D}" destId="{97D2E52B-6BF2-4D61-B1F8-7EB1B3640FC6}" srcOrd="4" destOrd="0" presId="urn:microsoft.com/office/officeart/2005/8/layout/list1"/>
    <dgm:cxn modelId="{ECCB154B-BA84-4502-8366-4A3DD1D17A7B}" type="presParOf" srcId="{97D2E52B-6BF2-4D61-B1F8-7EB1B3640FC6}" destId="{76E91987-304D-4268-9106-6F6F793D1B07}" srcOrd="0" destOrd="0" presId="urn:microsoft.com/office/officeart/2005/8/layout/list1"/>
    <dgm:cxn modelId="{6FF4D4C2-8B0E-40C5-8C6B-BB38D8876C1C}" type="presParOf" srcId="{97D2E52B-6BF2-4D61-B1F8-7EB1B3640FC6}" destId="{314B12C9-2DE3-45C2-A898-E9460E187CC0}" srcOrd="1" destOrd="0" presId="urn:microsoft.com/office/officeart/2005/8/layout/list1"/>
    <dgm:cxn modelId="{ADFE839F-BA3F-42E5-9BEE-D9BDEAA3398D}" type="presParOf" srcId="{CA5CBC2A-0D2E-4495-A1AC-2AFD68E71B5D}" destId="{5D4BC616-7A5D-461B-8477-84E015DF317F}" srcOrd="5" destOrd="0" presId="urn:microsoft.com/office/officeart/2005/8/layout/list1"/>
    <dgm:cxn modelId="{BD37970A-DED9-4317-A722-CAFD93664978}" type="presParOf" srcId="{CA5CBC2A-0D2E-4495-A1AC-2AFD68E71B5D}" destId="{20F85B3A-2C0B-4F3F-AB95-F8DB448BC021}" srcOrd="6" destOrd="0" presId="urn:microsoft.com/office/officeart/2005/8/layout/list1"/>
    <dgm:cxn modelId="{E5E23EF5-71DF-4195-A931-AFF5BEED3EAF}" type="presParOf" srcId="{CA5CBC2A-0D2E-4495-A1AC-2AFD68E71B5D}" destId="{5512015A-FEA6-4A51-8323-D33FC08AF4A8}" srcOrd="7" destOrd="0" presId="urn:microsoft.com/office/officeart/2005/8/layout/list1"/>
    <dgm:cxn modelId="{3BC563C6-C6FF-4625-A56B-D8B5C3D3232C}" type="presParOf" srcId="{CA5CBC2A-0D2E-4495-A1AC-2AFD68E71B5D}" destId="{E16989C1-2D02-4890-B8B8-B0390DDDC81B}" srcOrd="8" destOrd="0" presId="urn:microsoft.com/office/officeart/2005/8/layout/list1"/>
    <dgm:cxn modelId="{C0FD30E1-33D0-4543-B812-14AD98BE693D}" type="presParOf" srcId="{E16989C1-2D02-4890-B8B8-B0390DDDC81B}" destId="{FE53E2BC-75B2-4429-A897-CF696AF19E41}" srcOrd="0" destOrd="0" presId="urn:microsoft.com/office/officeart/2005/8/layout/list1"/>
    <dgm:cxn modelId="{7FBC7D33-D47F-40F0-87A1-D69160DB27C9}" type="presParOf" srcId="{E16989C1-2D02-4890-B8B8-B0390DDDC81B}" destId="{33C8FDE4-EDA7-4EB4-87D8-A50EB300FFBA}" srcOrd="1" destOrd="0" presId="urn:microsoft.com/office/officeart/2005/8/layout/list1"/>
    <dgm:cxn modelId="{333F62E8-92D9-460F-930A-F419C8F9F38A}" type="presParOf" srcId="{CA5CBC2A-0D2E-4495-A1AC-2AFD68E71B5D}" destId="{CEF9C989-69E7-43B6-9B79-3F3413B2FFE3}" srcOrd="9" destOrd="0" presId="urn:microsoft.com/office/officeart/2005/8/layout/list1"/>
    <dgm:cxn modelId="{1E0CA001-A3B9-4351-9AE4-35313E153BF9}" type="presParOf" srcId="{CA5CBC2A-0D2E-4495-A1AC-2AFD68E71B5D}" destId="{A15E3D42-9CA8-4FEE-82EA-50F44105317F}" srcOrd="10" destOrd="0" presId="urn:microsoft.com/office/officeart/2005/8/layout/list1"/>
    <dgm:cxn modelId="{EF3D17CA-99FC-4012-A79D-9A637983FE29}" type="presParOf" srcId="{CA5CBC2A-0D2E-4495-A1AC-2AFD68E71B5D}" destId="{D7C14CB9-B401-475B-9754-C396FF0AEDD4}" srcOrd="11" destOrd="0" presId="urn:microsoft.com/office/officeart/2005/8/layout/list1"/>
    <dgm:cxn modelId="{AB1C3C73-1C64-4D48-AC2F-9FB2E77B054D}" type="presParOf" srcId="{CA5CBC2A-0D2E-4495-A1AC-2AFD68E71B5D}" destId="{7193B186-BD6D-4EC2-B992-C132C516D4A5}" srcOrd="12" destOrd="0" presId="urn:microsoft.com/office/officeart/2005/8/layout/list1"/>
    <dgm:cxn modelId="{E3D12107-062B-4487-B21F-1407F4FD133E}" type="presParOf" srcId="{7193B186-BD6D-4EC2-B992-C132C516D4A5}" destId="{18D26439-1EAD-4ED2-8066-94B7648A6D0F}" srcOrd="0" destOrd="0" presId="urn:microsoft.com/office/officeart/2005/8/layout/list1"/>
    <dgm:cxn modelId="{8F1506E8-3C7F-4B29-BA7D-E996CB59024F}" type="presParOf" srcId="{7193B186-BD6D-4EC2-B992-C132C516D4A5}" destId="{F28DD7F2-B206-481E-AF7C-A25BBFBE29BF}" srcOrd="1" destOrd="0" presId="urn:microsoft.com/office/officeart/2005/8/layout/list1"/>
    <dgm:cxn modelId="{A47EB0BB-82B4-434A-ADDC-CF3A54B3805F}" type="presParOf" srcId="{CA5CBC2A-0D2E-4495-A1AC-2AFD68E71B5D}" destId="{E49D74D7-20BD-4093-890A-0E138E8F3144}" srcOrd="13" destOrd="0" presId="urn:microsoft.com/office/officeart/2005/8/layout/list1"/>
    <dgm:cxn modelId="{E97E07D2-2203-4D43-83F0-1395A624B56C}" type="presParOf" srcId="{CA5CBC2A-0D2E-4495-A1AC-2AFD68E71B5D}" destId="{A6CEF2CE-E7A9-493F-B135-C1E47BB9872D}" srcOrd="14" destOrd="0" presId="urn:microsoft.com/office/officeart/2005/8/layout/list1"/>
    <dgm:cxn modelId="{1E9E1FD1-18B2-45DD-8C6C-7258B164F876}" type="presParOf" srcId="{CA5CBC2A-0D2E-4495-A1AC-2AFD68E71B5D}" destId="{0D5EEDE0-4B97-4208-94D6-8E7EBB0AA5F8}" srcOrd="15" destOrd="0" presId="urn:microsoft.com/office/officeart/2005/8/layout/list1"/>
    <dgm:cxn modelId="{48F7ED6B-BE8E-4528-9681-BB1CDC68C678}" type="presParOf" srcId="{CA5CBC2A-0D2E-4495-A1AC-2AFD68E71B5D}" destId="{78A47D18-41CB-44E9-9DDD-DC741E3A34DB}" srcOrd="16" destOrd="0" presId="urn:microsoft.com/office/officeart/2005/8/layout/list1"/>
    <dgm:cxn modelId="{861842F5-8335-48F0-8D1A-0EEC63C25560}" type="presParOf" srcId="{78A47D18-41CB-44E9-9DDD-DC741E3A34DB}" destId="{E7FD4BEC-0F73-4F1F-BE54-35EEA78A0B11}" srcOrd="0" destOrd="0" presId="urn:microsoft.com/office/officeart/2005/8/layout/list1"/>
    <dgm:cxn modelId="{44D6D863-92C1-4D3A-B336-439FD448EC7E}" type="presParOf" srcId="{78A47D18-41CB-44E9-9DDD-DC741E3A34DB}" destId="{FEF173B0-6098-4B99-B721-CAA8C0BA726A}" srcOrd="1" destOrd="0" presId="urn:microsoft.com/office/officeart/2005/8/layout/list1"/>
    <dgm:cxn modelId="{BA2069FE-325F-4227-A81A-6C5CC205B126}" type="presParOf" srcId="{CA5CBC2A-0D2E-4495-A1AC-2AFD68E71B5D}" destId="{A5253CA6-62E7-4681-A044-2C905510A465}" srcOrd="17" destOrd="0" presId="urn:microsoft.com/office/officeart/2005/8/layout/list1"/>
    <dgm:cxn modelId="{6CF96206-2492-4E70-A8AE-16053A2C98DE}" type="presParOf" srcId="{CA5CBC2A-0D2E-4495-A1AC-2AFD68E71B5D}" destId="{8D8E29C1-7918-4987-A525-6A97045859AE}" srcOrd="18" destOrd="0" presId="urn:microsoft.com/office/officeart/2005/8/layout/list1"/>
    <dgm:cxn modelId="{1BBFA020-7ECE-4946-9309-D4D3E1339465}" type="presParOf" srcId="{CA5CBC2A-0D2E-4495-A1AC-2AFD68E71B5D}" destId="{E076201F-D0EE-435D-A73D-10AC7D120FB2}" srcOrd="19" destOrd="0" presId="urn:microsoft.com/office/officeart/2005/8/layout/list1"/>
    <dgm:cxn modelId="{7193D8FF-B595-4999-8573-E369CBA72072}" type="presParOf" srcId="{CA5CBC2A-0D2E-4495-A1AC-2AFD68E71B5D}" destId="{CC16E2FC-6EFE-45AD-BA2A-449AB654EA77}" srcOrd="20" destOrd="0" presId="urn:microsoft.com/office/officeart/2005/8/layout/list1"/>
    <dgm:cxn modelId="{F0E33987-8578-4D42-8DB1-303A2A8F55D1}" type="presParOf" srcId="{CC16E2FC-6EFE-45AD-BA2A-449AB654EA77}" destId="{47A00B22-A7B9-4EE2-A77C-A1E078AE8E1B}" srcOrd="0" destOrd="0" presId="urn:microsoft.com/office/officeart/2005/8/layout/list1"/>
    <dgm:cxn modelId="{56D734DA-FA37-4575-BCF9-4D928AC92DA1}" type="presParOf" srcId="{CC16E2FC-6EFE-45AD-BA2A-449AB654EA77}" destId="{C5B7BC9E-4ED5-4B45-8FB0-8E0D53AB6401}" srcOrd="1" destOrd="0" presId="urn:microsoft.com/office/officeart/2005/8/layout/list1"/>
    <dgm:cxn modelId="{617A22A9-4964-4834-9738-CAB806C83737}" type="presParOf" srcId="{CA5CBC2A-0D2E-4495-A1AC-2AFD68E71B5D}" destId="{DD106770-0693-44CE-BD8B-9C6361FED633}" srcOrd="21" destOrd="0" presId="urn:microsoft.com/office/officeart/2005/8/layout/list1"/>
    <dgm:cxn modelId="{8596CF46-6BC5-4950-9A24-0884F5593849}" type="presParOf" srcId="{CA5CBC2A-0D2E-4495-A1AC-2AFD68E71B5D}" destId="{898798F1-96E2-4B96-B35F-9A7191D2CAD3}" srcOrd="22" destOrd="0" presId="urn:microsoft.com/office/officeart/2005/8/layout/list1"/>
    <dgm:cxn modelId="{B1072486-D243-49E6-A7A4-A43C2DC68D00}" type="presParOf" srcId="{CA5CBC2A-0D2E-4495-A1AC-2AFD68E71B5D}" destId="{5E9D6159-8D70-4552-9F9F-DD7EF0817748}" srcOrd="23" destOrd="0" presId="urn:microsoft.com/office/officeart/2005/8/layout/list1"/>
    <dgm:cxn modelId="{48DD9199-DBD3-4F43-9F5A-C5CC3123E59F}" type="presParOf" srcId="{CA5CBC2A-0D2E-4495-A1AC-2AFD68E71B5D}" destId="{873C48E9-A88A-4883-9048-9D1CC9C0A1BB}" srcOrd="24" destOrd="0" presId="urn:microsoft.com/office/officeart/2005/8/layout/list1"/>
    <dgm:cxn modelId="{4D12CEEC-3B8F-4913-9B34-040E1A81E9BD}" type="presParOf" srcId="{873C48E9-A88A-4883-9048-9D1CC9C0A1BB}" destId="{69CA9442-231F-4842-AE52-AFC70CF9EB44}" srcOrd="0" destOrd="0" presId="urn:microsoft.com/office/officeart/2005/8/layout/list1"/>
    <dgm:cxn modelId="{0DB92EEC-5444-4A1F-B303-B4C6FE6FCD4D}" type="presParOf" srcId="{873C48E9-A88A-4883-9048-9D1CC9C0A1BB}" destId="{70AB118E-2DC3-4A53-B590-390B5BBE75C0}" srcOrd="1" destOrd="0" presId="urn:microsoft.com/office/officeart/2005/8/layout/list1"/>
    <dgm:cxn modelId="{A13391F9-B2FD-4EEA-B3EC-1A7F34EF0A06}" type="presParOf" srcId="{CA5CBC2A-0D2E-4495-A1AC-2AFD68E71B5D}" destId="{CFC93066-5FFE-4196-996E-C5C20D16BE1B}" srcOrd="25" destOrd="0" presId="urn:microsoft.com/office/officeart/2005/8/layout/list1"/>
    <dgm:cxn modelId="{B26FB594-CEE9-4218-BF20-375E3189440C}" type="presParOf" srcId="{CA5CBC2A-0D2E-4495-A1AC-2AFD68E71B5D}" destId="{BA4A8385-63FC-46AE-B241-48BA72B59176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82CA057-C6FF-4756-B743-3873C7A29B1C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FB7BBCC-4EB7-45D1-AF90-315C41ECB35A}">
      <dgm:prSet/>
      <dgm:spPr/>
      <dgm:t>
        <a:bodyPr/>
        <a:lstStyle/>
        <a:p>
          <a:r>
            <a:rPr lang="it-IT"/>
            <a:t>OBBLIGHI (da rispettare)</a:t>
          </a:r>
        </a:p>
      </dgm:t>
    </dgm:pt>
    <dgm:pt modelId="{29DFAF51-3FEA-467F-9427-711E076010C7}" type="parTrans" cxnId="{D6266366-C6C6-4456-9EA5-0726773AF47E}">
      <dgm:prSet/>
      <dgm:spPr/>
      <dgm:t>
        <a:bodyPr/>
        <a:lstStyle/>
        <a:p>
          <a:endParaRPr lang="it-IT"/>
        </a:p>
      </dgm:t>
    </dgm:pt>
    <dgm:pt modelId="{15DACF69-A2FB-43BE-A92E-42CD51399AB8}" type="sibTrans" cxnId="{D6266366-C6C6-4456-9EA5-0726773AF47E}">
      <dgm:prSet/>
      <dgm:spPr/>
      <dgm:t>
        <a:bodyPr/>
        <a:lstStyle/>
        <a:p>
          <a:endParaRPr lang="it-IT"/>
        </a:p>
      </dgm:t>
    </dgm:pt>
    <dgm:pt modelId="{4AD19D0E-81DB-45B8-A30A-98C9C2C0356A}">
      <dgm:prSet/>
      <dgm:spPr/>
      <dgm:t>
        <a:bodyPr/>
        <a:lstStyle/>
        <a:p>
          <a:r>
            <a:rPr lang="it-IT"/>
            <a:t>CSRD (Corporate Sustainability Reporting): Aziende &gt;500 dip. devono fare audit energetico ogni 4 anni (o certificarsi ISO 50001)</a:t>
          </a:r>
        </a:p>
      </dgm:t>
    </dgm:pt>
    <dgm:pt modelId="{3309ABA7-DB9D-4EA7-AE0F-72C95D28C243}" type="parTrans" cxnId="{121F43AC-38C7-4F15-B677-553290A76462}">
      <dgm:prSet/>
      <dgm:spPr/>
      <dgm:t>
        <a:bodyPr/>
        <a:lstStyle/>
        <a:p>
          <a:endParaRPr lang="it-IT"/>
        </a:p>
      </dgm:t>
    </dgm:pt>
    <dgm:pt modelId="{E562A039-6E31-4014-9D32-C0AA66ABAB65}" type="sibTrans" cxnId="{121F43AC-38C7-4F15-B677-553290A76462}">
      <dgm:prSet/>
      <dgm:spPr/>
      <dgm:t>
        <a:bodyPr/>
        <a:lstStyle/>
        <a:p>
          <a:endParaRPr lang="it-IT"/>
        </a:p>
      </dgm:t>
    </dgm:pt>
    <dgm:pt modelId="{6837825F-573B-407B-B24D-67230734F3C6}">
      <dgm:prSet/>
      <dgm:spPr/>
      <dgm:t>
        <a:bodyPr/>
        <a:lstStyle/>
        <a:p>
          <a:r>
            <a:rPr lang="it-IT"/>
            <a:t>ISO 50001: Sistema di gestione dell'energia con audit annui e miglioramento continuo</a:t>
          </a:r>
        </a:p>
      </dgm:t>
    </dgm:pt>
    <dgm:pt modelId="{BD076520-E581-4267-A5E6-4F4C8F1B7A12}" type="parTrans" cxnId="{D57DAA95-351B-410B-8D1C-B35CF06452CC}">
      <dgm:prSet/>
      <dgm:spPr/>
      <dgm:t>
        <a:bodyPr/>
        <a:lstStyle/>
        <a:p>
          <a:endParaRPr lang="it-IT"/>
        </a:p>
      </dgm:t>
    </dgm:pt>
    <dgm:pt modelId="{9362F57D-1327-417D-BCF8-51DA96A10B8A}" type="sibTrans" cxnId="{D57DAA95-351B-410B-8D1C-B35CF06452CC}">
      <dgm:prSet/>
      <dgm:spPr/>
      <dgm:t>
        <a:bodyPr/>
        <a:lstStyle/>
        <a:p>
          <a:endParaRPr lang="it-IT"/>
        </a:p>
      </dgm:t>
    </dgm:pt>
    <dgm:pt modelId="{972A8A09-6BDB-44F5-8BA0-412069941C1F}">
      <dgm:prSet/>
      <dgm:spPr/>
      <dgm:t>
        <a:bodyPr/>
        <a:lstStyle/>
        <a:p>
          <a:r>
            <a:rPr lang="it-IT"/>
            <a:t>Direttiva 2012/27/UE: Audit obbligatorio ogni 4 anni per aziende &gt;250 dip. o fatturato &gt;50 mln €</a:t>
          </a:r>
        </a:p>
      </dgm:t>
    </dgm:pt>
    <dgm:pt modelId="{1053C2C2-90DD-4164-A873-4E7A1D0F9F29}" type="parTrans" cxnId="{F6D98CFD-0E08-4D42-BC5F-BFCB66748D95}">
      <dgm:prSet/>
      <dgm:spPr/>
      <dgm:t>
        <a:bodyPr/>
        <a:lstStyle/>
        <a:p>
          <a:endParaRPr lang="it-IT"/>
        </a:p>
      </dgm:t>
    </dgm:pt>
    <dgm:pt modelId="{0496CA36-6AA6-4669-AE72-076308A5CE01}" type="sibTrans" cxnId="{F6D98CFD-0E08-4D42-BC5F-BFCB66748D95}">
      <dgm:prSet/>
      <dgm:spPr/>
      <dgm:t>
        <a:bodyPr/>
        <a:lstStyle/>
        <a:p>
          <a:endParaRPr lang="it-IT"/>
        </a:p>
      </dgm:t>
    </dgm:pt>
    <dgm:pt modelId="{F81CDDAE-6258-4219-BBC0-BF96BC697172}">
      <dgm:prSet/>
      <dgm:spPr/>
      <dgm:t>
        <a:bodyPr/>
        <a:lstStyle/>
        <a:p>
          <a:r>
            <a:rPr lang="it-IT"/>
            <a:t>Multa non conformità: Fino al 5% del fatturato annuale</a:t>
          </a:r>
          <a:br>
            <a:rPr lang="it-IT"/>
          </a:br>
          <a:endParaRPr lang="it-IT"/>
        </a:p>
      </dgm:t>
    </dgm:pt>
    <dgm:pt modelId="{8A89ABFD-8BD4-4A11-A516-5DE18F4C85E7}" type="parTrans" cxnId="{6AFA9F96-AB4E-41A8-AC87-910AEAAD4373}">
      <dgm:prSet/>
      <dgm:spPr/>
      <dgm:t>
        <a:bodyPr/>
        <a:lstStyle/>
        <a:p>
          <a:endParaRPr lang="it-IT"/>
        </a:p>
      </dgm:t>
    </dgm:pt>
    <dgm:pt modelId="{C16209CB-7B60-47A0-9E80-D87FBBDD2EA9}" type="sibTrans" cxnId="{6AFA9F96-AB4E-41A8-AC87-910AEAAD4373}">
      <dgm:prSet/>
      <dgm:spPr/>
      <dgm:t>
        <a:bodyPr/>
        <a:lstStyle/>
        <a:p>
          <a:endParaRPr lang="it-IT"/>
        </a:p>
      </dgm:t>
    </dgm:pt>
    <dgm:pt modelId="{69F92548-F12D-4F63-8951-AD8B9BC67A90}" type="pres">
      <dgm:prSet presAssocID="{882CA057-C6FF-4756-B743-3873C7A29B1C}" presName="linearFlow" presStyleCnt="0">
        <dgm:presLayoutVars>
          <dgm:dir/>
          <dgm:resizeHandles val="exact"/>
        </dgm:presLayoutVars>
      </dgm:prSet>
      <dgm:spPr/>
    </dgm:pt>
    <dgm:pt modelId="{D98C1B9D-C497-4904-A1CE-282E748B4993}" type="pres">
      <dgm:prSet presAssocID="{AFB7BBCC-4EB7-45D1-AF90-315C41ECB35A}" presName="composite" presStyleCnt="0"/>
      <dgm:spPr/>
    </dgm:pt>
    <dgm:pt modelId="{4CCEAE50-9CE3-4912-8897-0A168AC742BB}" type="pres">
      <dgm:prSet presAssocID="{AFB7BBCC-4EB7-45D1-AF90-315C41ECB35A}" presName="imgShp" presStyleLbl="fgImgPlace1" presStyleIdx="0" presStyleCnt="1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rtelletto contorno"/>
        </a:ext>
      </dgm:extLst>
    </dgm:pt>
    <dgm:pt modelId="{DC403DC8-93D1-4E68-9EF5-A0694DD14F5B}" type="pres">
      <dgm:prSet presAssocID="{AFB7BBCC-4EB7-45D1-AF90-315C41ECB35A}" presName="txShp" presStyleLbl="node1" presStyleIdx="0" presStyleCnt="1">
        <dgm:presLayoutVars>
          <dgm:bulletEnabled val="1"/>
        </dgm:presLayoutVars>
      </dgm:prSet>
      <dgm:spPr/>
    </dgm:pt>
  </dgm:ptLst>
  <dgm:cxnLst>
    <dgm:cxn modelId="{AF0A9A2B-27F0-45D9-AC35-206B24D80740}" type="presOf" srcId="{F81CDDAE-6258-4219-BBC0-BF96BC697172}" destId="{DC403DC8-93D1-4E68-9EF5-A0694DD14F5B}" srcOrd="0" destOrd="4" presId="urn:microsoft.com/office/officeart/2005/8/layout/vList3"/>
    <dgm:cxn modelId="{9CD98030-B105-4878-AA65-C449A82B1AFC}" type="presOf" srcId="{4AD19D0E-81DB-45B8-A30A-98C9C2C0356A}" destId="{DC403DC8-93D1-4E68-9EF5-A0694DD14F5B}" srcOrd="0" destOrd="1" presId="urn:microsoft.com/office/officeart/2005/8/layout/vList3"/>
    <dgm:cxn modelId="{B2D8F530-14A6-4B78-B067-F478D2BA0B9C}" type="presOf" srcId="{972A8A09-6BDB-44F5-8BA0-412069941C1F}" destId="{DC403DC8-93D1-4E68-9EF5-A0694DD14F5B}" srcOrd="0" destOrd="3" presId="urn:microsoft.com/office/officeart/2005/8/layout/vList3"/>
    <dgm:cxn modelId="{D6266366-C6C6-4456-9EA5-0726773AF47E}" srcId="{882CA057-C6FF-4756-B743-3873C7A29B1C}" destId="{AFB7BBCC-4EB7-45D1-AF90-315C41ECB35A}" srcOrd="0" destOrd="0" parTransId="{29DFAF51-3FEA-467F-9427-711E076010C7}" sibTransId="{15DACF69-A2FB-43BE-A92E-42CD51399AB8}"/>
    <dgm:cxn modelId="{CBA1DE80-82EB-48CD-9BD9-C8DB78DDD832}" type="presOf" srcId="{6837825F-573B-407B-B24D-67230734F3C6}" destId="{DC403DC8-93D1-4E68-9EF5-A0694DD14F5B}" srcOrd="0" destOrd="2" presId="urn:microsoft.com/office/officeart/2005/8/layout/vList3"/>
    <dgm:cxn modelId="{D57DAA95-351B-410B-8D1C-B35CF06452CC}" srcId="{AFB7BBCC-4EB7-45D1-AF90-315C41ECB35A}" destId="{6837825F-573B-407B-B24D-67230734F3C6}" srcOrd="1" destOrd="0" parTransId="{BD076520-E581-4267-A5E6-4F4C8F1B7A12}" sibTransId="{9362F57D-1327-417D-BCF8-51DA96A10B8A}"/>
    <dgm:cxn modelId="{6AFA9F96-AB4E-41A8-AC87-910AEAAD4373}" srcId="{AFB7BBCC-4EB7-45D1-AF90-315C41ECB35A}" destId="{F81CDDAE-6258-4219-BBC0-BF96BC697172}" srcOrd="3" destOrd="0" parTransId="{8A89ABFD-8BD4-4A11-A516-5DE18F4C85E7}" sibTransId="{C16209CB-7B60-47A0-9E80-D87FBBDD2EA9}"/>
    <dgm:cxn modelId="{1599419D-7158-4F94-B013-A30614B00111}" type="presOf" srcId="{882CA057-C6FF-4756-B743-3873C7A29B1C}" destId="{69F92548-F12D-4F63-8951-AD8B9BC67A90}" srcOrd="0" destOrd="0" presId="urn:microsoft.com/office/officeart/2005/8/layout/vList3"/>
    <dgm:cxn modelId="{121F43AC-38C7-4F15-B677-553290A76462}" srcId="{AFB7BBCC-4EB7-45D1-AF90-315C41ECB35A}" destId="{4AD19D0E-81DB-45B8-A30A-98C9C2C0356A}" srcOrd="0" destOrd="0" parTransId="{3309ABA7-DB9D-4EA7-AE0F-72C95D28C243}" sibTransId="{E562A039-6E31-4014-9D32-C0AA66ABAB65}"/>
    <dgm:cxn modelId="{12E3CEC4-A15A-41EF-9DAB-9A2787C97FD4}" type="presOf" srcId="{AFB7BBCC-4EB7-45D1-AF90-315C41ECB35A}" destId="{DC403DC8-93D1-4E68-9EF5-A0694DD14F5B}" srcOrd="0" destOrd="0" presId="urn:microsoft.com/office/officeart/2005/8/layout/vList3"/>
    <dgm:cxn modelId="{F6D98CFD-0E08-4D42-BC5F-BFCB66748D95}" srcId="{AFB7BBCC-4EB7-45D1-AF90-315C41ECB35A}" destId="{972A8A09-6BDB-44F5-8BA0-412069941C1F}" srcOrd="2" destOrd="0" parTransId="{1053C2C2-90DD-4164-A873-4E7A1D0F9F29}" sibTransId="{0496CA36-6AA6-4669-AE72-076308A5CE01}"/>
    <dgm:cxn modelId="{9ECC908F-F2BE-46A7-8979-280C327017CE}" type="presParOf" srcId="{69F92548-F12D-4F63-8951-AD8B9BC67A90}" destId="{D98C1B9D-C497-4904-A1CE-282E748B4993}" srcOrd="0" destOrd="0" presId="urn:microsoft.com/office/officeart/2005/8/layout/vList3"/>
    <dgm:cxn modelId="{EDA6520A-C2F2-4F9E-AE0E-F2A9ED3687FC}" type="presParOf" srcId="{D98C1B9D-C497-4904-A1CE-282E748B4993}" destId="{4CCEAE50-9CE3-4912-8897-0A168AC742BB}" srcOrd="0" destOrd="0" presId="urn:microsoft.com/office/officeart/2005/8/layout/vList3"/>
    <dgm:cxn modelId="{DB82A8DE-AD24-4619-8744-6797BB38E0A1}" type="presParOf" srcId="{D98C1B9D-C497-4904-A1CE-282E748B4993}" destId="{DC403DC8-93D1-4E68-9EF5-A0694DD14F5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1F1E2C6-F56D-4FD6-BDE7-68210FEF6699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C2570EB2-B92C-4904-A731-E04D54E15D23}">
      <dgm:prSet/>
      <dgm:spPr/>
      <dgm:t>
        <a:bodyPr/>
        <a:lstStyle/>
        <a:p>
          <a:r>
            <a:rPr lang="it-IT"/>
            <a:t>INCENTIVI (che ti aiutano)</a:t>
          </a:r>
        </a:p>
      </dgm:t>
    </dgm:pt>
    <dgm:pt modelId="{49DEF7DF-1871-425D-AF42-C99C57B1A05E}" type="parTrans" cxnId="{CCFA4104-CCFA-4BB6-8B8D-E493BCB4D8D4}">
      <dgm:prSet/>
      <dgm:spPr/>
      <dgm:t>
        <a:bodyPr/>
        <a:lstStyle/>
        <a:p>
          <a:endParaRPr lang="it-IT"/>
        </a:p>
      </dgm:t>
    </dgm:pt>
    <dgm:pt modelId="{0CFF2976-C337-414E-ADF7-4272CC399FD8}" type="sibTrans" cxnId="{CCFA4104-CCFA-4BB6-8B8D-E493BCB4D8D4}">
      <dgm:prSet/>
      <dgm:spPr/>
      <dgm:t>
        <a:bodyPr/>
        <a:lstStyle/>
        <a:p>
          <a:endParaRPr lang="it-IT"/>
        </a:p>
      </dgm:t>
    </dgm:pt>
    <dgm:pt modelId="{81816001-5DB9-4F32-BDCC-BA52CC5E7152}">
      <dgm:prSet/>
      <dgm:spPr/>
      <dgm:t>
        <a:bodyPr/>
        <a:lstStyle/>
        <a:p>
          <a:r>
            <a:rPr lang="it-IT" dirty="0"/>
            <a:t>Transizione 5.0: Credito d'imposta fino al 45% su efficienza energetica + digitalizzazione</a:t>
          </a:r>
        </a:p>
      </dgm:t>
    </dgm:pt>
    <dgm:pt modelId="{3A0064A1-4101-469D-BE2B-6B7F01D9375D}" type="parTrans" cxnId="{2351F774-FFA5-47D9-9A26-706BD9CFF6B0}">
      <dgm:prSet/>
      <dgm:spPr/>
      <dgm:t>
        <a:bodyPr/>
        <a:lstStyle/>
        <a:p>
          <a:endParaRPr lang="it-IT"/>
        </a:p>
      </dgm:t>
    </dgm:pt>
    <dgm:pt modelId="{18C551B4-0E0A-443B-B609-06D411667B25}" type="sibTrans" cxnId="{2351F774-FFA5-47D9-9A26-706BD9CFF6B0}">
      <dgm:prSet/>
      <dgm:spPr/>
      <dgm:t>
        <a:bodyPr/>
        <a:lstStyle/>
        <a:p>
          <a:endParaRPr lang="it-IT"/>
        </a:p>
      </dgm:t>
    </dgm:pt>
    <dgm:pt modelId="{33651BF7-3CF7-45F3-BFEA-68E91D0C5FDC}">
      <dgm:prSet/>
      <dgm:spPr/>
      <dgm:t>
        <a:bodyPr/>
        <a:lstStyle/>
        <a:p>
          <a:r>
            <a:rPr lang="it-IT"/>
            <a:t>PNRR (Piano Nazionale Ripresa e Resilienza): Contributi fino al 65-75% per isolamento termico edifici</a:t>
          </a:r>
        </a:p>
      </dgm:t>
    </dgm:pt>
    <dgm:pt modelId="{A2AE570B-E497-4441-AF33-FD2BDC284324}" type="parTrans" cxnId="{CFFED2B1-B960-4811-9E0D-B2DA1FB297BF}">
      <dgm:prSet/>
      <dgm:spPr/>
      <dgm:t>
        <a:bodyPr/>
        <a:lstStyle/>
        <a:p>
          <a:endParaRPr lang="it-IT"/>
        </a:p>
      </dgm:t>
    </dgm:pt>
    <dgm:pt modelId="{538FC1EA-C328-4B9B-ABD6-C7C50199A4DD}" type="sibTrans" cxnId="{CFFED2B1-B960-4811-9E0D-B2DA1FB297BF}">
      <dgm:prSet/>
      <dgm:spPr/>
      <dgm:t>
        <a:bodyPr/>
        <a:lstStyle/>
        <a:p>
          <a:endParaRPr lang="it-IT"/>
        </a:p>
      </dgm:t>
    </dgm:pt>
    <dgm:pt modelId="{3D861B2A-37BA-4731-8A44-951E4CA3B9F3}">
      <dgm:prSet/>
      <dgm:spPr/>
      <dgm:t>
        <a:bodyPr/>
        <a:lstStyle/>
        <a:p>
          <a:r>
            <a:rPr lang="it-IT"/>
            <a:t>Accesso a finanziamenti ESG: Banche offrono tassi migliori per aziende con piani credibili di sostenibilità</a:t>
          </a:r>
        </a:p>
      </dgm:t>
    </dgm:pt>
    <dgm:pt modelId="{0EC7371D-C7D7-471E-89C6-83426D7301DA}" type="parTrans" cxnId="{C32415CE-24AA-4A30-AA62-E9E47B545AC8}">
      <dgm:prSet/>
      <dgm:spPr/>
      <dgm:t>
        <a:bodyPr/>
        <a:lstStyle/>
        <a:p>
          <a:endParaRPr lang="it-IT"/>
        </a:p>
      </dgm:t>
    </dgm:pt>
    <dgm:pt modelId="{F1B36979-5A2E-43D9-B22D-853ABE4EDD4E}" type="sibTrans" cxnId="{C32415CE-24AA-4A30-AA62-E9E47B545AC8}">
      <dgm:prSet/>
      <dgm:spPr/>
      <dgm:t>
        <a:bodyPr/>
        <a:lstStyle/>
        <a:p>
          <a:endParaRPr lang="it-IT"/>
        </a:p>
      </dgm:t>
    </dgm:pt>
    <dgm:pt modelId="{0C6B32A2-D448-4869-9CCD-B1DC70606016}">
      <dgm:prSet/>
      <dgm:spPr/>
      <dgm:t>
        <a:bodyPr/>
        <a:lstStyle/>
        <a:p>
          <a:r>
            <a:rPr lang="it-IT"/>
            <a:t>Riduzione carbon tax (EU-ETS): Consumare meno = meno quote di CO₂ da acquistare</a:t>
          </a:r>
        </a:p>
      </dgm:t>
    </dgm:pt>
    <dgm:pt modelId="{91CE16A8-9226-4345-9D20-4189EA4624EC}" type="parTrans" cxnId="{D8C209E7-1253-4B19-A5D6-6C305F4CDD4B}">
      <dgm:prSet/>
      <dgm:spPr/>
      <dgm:t>
        <a:bodyPr/>
        <a:lstStyle/>
        <a:p>
          <a:endParaRPr lang="it-IT"/>
        </a:p>
      </dgm:t>
    </dgm:pt>
    <dgm:pt modelId="{063CEB9C-FC9F-401C-BBBB-8A8EF5B14139}" type="sibTrans" cxnId="{D8C209E7-1253-4B19-A5D6-6C305F4CDD4B}">
      <dgm:prSet/>
      <dgm:spPr/>
      <dgm:t>
        <a:bodyPr/>
        <a:lstStyle/>
        <a:p>
          <a:endParaRPr lang="it-IT"/>
        </a:p>
      </dgm:t>
    </dgm:pt>
    <dgm:pt modelId="{B1F7CEC2-D315-43B8-BEBB-8A5AA843CF25}" type="pres">
      <dgm:prSet presAssocID="{F1F1E2C6-F56D-4FD6-BDE7-68210FEF6699}" presName="linearFlow" presStyleCnt="0">
        <dgm:presLayoutVars>
          <dgm:dir/>
          <dgm:resizeHandles val="exact"/>
        </dgm:presLayoutVars>
      </dgm:prSet>
      <dgm:spPr/>
    </dgm:pt>
    <dgm:pt modelId="{0E7E9559-392B-42DC-B25E-E5CEFF8CA5D5}" type="pres">
      <dgm:prSet presAssocID="{C2570EB2-B92C-4904-A731-E04D54E15D23}" presName="composite" presStyleCnt="0"/>
      <dgm:spPr/>
    </dgm:pt>
    <dgm:pt modelId="{1BA863E2-9E36-45DC-8551-2F62C1672713}" type="pres">
      <dgm:prSet presAssocID="{C2570EB2-B92C-4904-A731-E04D54E15D23}" presName="imgShp" presStyleLbl="fgImgPlace1" presStyleIdx="0" presStyleCnt="1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no che protegge contorno"/>
        </a:ext>
      </dgm:extLst>
    </dgm:pt>
    <dgm:pt modelId="{9B115244-4CD1-476D-86EA-207294278267}" type="pres">
      <dgm:prSet presAssocID="{C2570EB2-B92C-4904-A731-E04D54E15D23}" presName="txShp" presStyleLbl="node1" presStyleIdx="0" presStyleCnt="1">
        <dgm:presLayoutVars>
          <dgm:bulletEnabled val="1"/>
        </dgm:presLayoutVars>
      </dgm:prSet>
      <dgm:spPr/>
    </dgm:pt>
  </dgm:ptLst>
  <dgm:cxnLst>
    <dgm:cxn modelId="{CCFA4104-CCFA-4BB6-8B8D-E493BCB4D8D4}" srcId="{F1F1E2C6-F56D-4FD6-BDE7-68210FEF6699}" destId="{C2570EB2-B92C-4904-A731-E04D54E15D23}" srcOrd="0" destOrd="0" parTransId="{49DEF7DF-1871-425D-AF42-C99C57B1A05E}" sibTransId="{0CFF2976-C337-414E-ADF7-4272CC399FD8}"/>
    <dgm:cxn modelId="{9614800E-1FA6-4A8D-9FCD-02D278B22C0A}" type="presOf" srcId="{3D861B2A-37BA-4731-8A44-951E4CA3B9F3}" destId="{9B115244-4CD1-476D-86EA-207294278267}" srcOrd="0" destOrd="3" presId="urn:microsoft.com/office/officeart/2005/8/layout/vList3"/>
    <dgm:cxn modelId="{C1141314-804F-4053-A29E-7C481628DDB9}" type="presOf" srcId="{F1F1E2C6-F56D-4FD6-BDE7-68210FEF6699}" destId="{B1F7CEC2-D315-43B8-BEBB-8A5AA843CF25}" srcOrd="0" destOrd="0" presId="urn:microsoft.com/office/officeart/2005/8/layout/vList3"/>
    <dgm:cxn modelId="{04ADB518-354C-42A2-A1B4-9918D58187F0}" type="presOf" srcId="{C2570EB2-B92C-4904-A731-E04D54E15D23}" destId="{9B115244-4CD1-476D-86EA-207294278267}" srcOrd="0" destOrd="0" presId="urn:microsoft.com/office/officeart/2005/8/layout/vList3"/>
    <dgm:cxn modelId="{90068065-0DE6-4DF3-8FEE-BC6F03A0F63D}" type="presOf" srcId="{0C6B32A2-D448-4869-9CCD-B1DC70606016}" destId="{9B115244-4CD1-476D-86EA-207294278267}" srcOrd="0" destOrd="4" presId="urn:microsoft.com/office/officeart/2005/8/layout/vList3"/>
    <dgm:cxn modelId="{C806CD45-D510-42DF-A2B4-36231521EB0E}" type="presOf" srcId="{81816001-5DB9-4F32-BDCC-BA52CC5E7152}" destId="{9B115244-4CD1-476D-86EA-207294278267}" srcOrd="0" destOrd="1" presId="urn:microsoft.com/office/officeart/2005/8/layout/vList3"/>
    <dgm:cxn modelId="{2351F774-FFA5-47D9-9A26-706BD9CFF6B0}" srcId="{C2570EB2-B92C-4904-A731-E04D54E15D23}" destId="{81816001-5DB9-4F32-BDCC-BA52CC5E7152}" srcOrd="0" destOrd="0" parTransId="{3A0064A1-4101-469D-BE2B-6B7F01D9375D}" sibTransId="{18C551B4-0E0A-443B-B609-06D411667B25}"/>
    <dgm:cxn modelId="{CFFED2B1-B960-4811-9E0D-B2DA1FB297BF}" srcId="{C2570EB2-B92C-4904-A731-E04D54E15D23}" destId="{33651BF7-3CF7-45F3-BFEA-68E91D0C5FDC}" srcOrd="1" destOrd="0" parTransId="{A2AE570B-E497-4441-AF33-FD2BDC284324}" sibTransId="{538FC1EA-C328-4B9B-ABD6-C7C50199A4DD}"/>
    <dgm:cxn modelId="{F792B4C0-085F-4544-BEF6-38A776B5606C}" type="presOf" srcId="{33651BF7-3CF7-45F3-BFEA-68E91D0C5FDC}" destId="{9B115244-4CD1-476D-86EA-207294278267}" srcOrd="0" destOrd="2" presId="urn:microsoft.com/office/officeart/2005/8/layout/vList3"/>
    <dgm:cxn modelId="{C32415CE-24AA-4A30-AA62-E9E47B545AC8}" srcId="{C2570EB2-B92C-4904-A731-E04D54E15D23}" destId="{3D861B2A-37BA-4731-8A44-951E4CA3B9F3}" srcOrd="2" destOrd="0" parTransId="{0EC7371D-C7D7-471E-89C6-83426D7301DA}" sibTransId="{F1B36979-5A2E-43D9-B22D-853ABE4EDD4E}"/>
    <dgm:cxn modelId="{D8C209E7-1253-4B19-A5D6-6C305F4CDD4B}" srcId="{C2570EB2-B92C-4904-A731-E04D54E15D23}" destId="{0C6B32A2-D448-4869-9CCD-B1DC70606016}" srcOrd="3" destOrd="0" parTransId="{91CE16A8-9226-4345-9D20-4189EA4624EC}" sibTransId="{063CEB9C-FC9F-401C-BBBB-8A8EF5B14139}"/>
    <dgm:cxn modelId="{135B00A8-8F92-4339-817E-FBA8EE94D4EC}" type="presParOf" srcId="{B1F7CEC2-D315-43B8-BEBB-8A5AA843CF25}" destId="{0E7E9559-392B-42DC-B25E-E5CEFF8CA5D5}" srcOrd="0" destOrd="0" presId="urn:microsoft.com/office/officeart/2005/8/layout/vList3"/>
    <dgm:cxn modelId="{AD5534AD-5548-48B8-AC6E-1FF7D5334F22}" type="presParOf" srcId="{0E7E9559-392B-42DC-B25E-E5CEFF8CA5D5}" destId="{1BA863E2-9E36-45DC-8551-2F62C1672713}" srcOrd="0" destOrd="0" presId="urn:microsoft.com/office/officeart/2005/8/layout/vList3"/>
    <dgm:cxn modelId="{AEF7F03D-34A7-4779-91AA-39EF13007436}" type="presParOf" srcId="{0E7E9559-392B-42DC-B25E-E5CEFF8CA5D5}" destId="{9B115244-4CD1-476D-86EA-207294278267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A30F56D-1566-4E6D-A41B-409918910E5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E6F0CE0C-C18B-43E0-B4BD-41C9EA8B6067}">
      <dgm:prSet phldrT="[Testo]"/>
      <dgm:spPr/>
      <dgm:t>
        <a:bodyPr/>
        <a:lstStyle/>
        <a:p>
          <a:pPr>
            <a:buNone/>
          </a:pPr>
          <a:r>
            <a:rPr lang="it-IT" b="0" i="0" dirty="0"/>
            <a:t>COSA HAI IMPARATO</a:t>
          </a:r>
          <a:br>
            <a:rPr lang="it-IT" dirty="0"/>
          </a:br>
          <a:r>
            <a:rPr lang="it-IT" b="0" i="0" dirty="0"/>
            <a:t>✓ Efficienza ≠ Risparmio (sono complementari)</a:t>
          </a:r>
          <a:br>
            <a:rPr lang="it-IT" dirty="0"/>
          </a:br>
          <a:r>
            <a:rPr lang="it-IT" b="0" i="0" dirty="0"/>
            <a:t>✓ ROI generalmente positivo in 2-5 anni (spesso &lt;2 anni)</a:t>
          </a:r>
          <a:br>
            <a:rPr lang="it-IT" dirty="0"/>
          </a:br>
          <a:r>
            <a:rPr lang="it-IT" b="0" i="0" dirty="0"/>
            <a:t>✓ Tecnologie mature e testate </a:t>
          </a:r>
          <a:r>
            <a:rPr lang="it-IT" b="0" i="0" dirty="0" err="1"/>
            <a:t>esitono</a:t>
          </a:r>
          <a:r>
            <a:rPr lang="it-IT" b="0" i="0" dirty="0"/>
            <a:t> già</a:t>
          </a:r>
          <a:br>
            <a:rPr lang="it-IT" dirty="0"/>
          </a:br>
          <a:r>
            <a:rPr lang="it-IT" b="0" i="0" dirty="0"/>
            <a:t>✓ Audit energetico è il primo passo logico</a:t>
          </a:r>
          <a:br>
            <a:rPr lang="it-IT" dirty="0"/>
          </a:br>
          <a:r>
            <a:rPr lang="it-IT" b="0" i="0" dirty="0"/>
            <a:t>✓ Incentivi pubblici significativi disponibili</a:t>
          </a:r>
          <a:endParaRPr lang="it-IT" dirty="0"/>
        </a:p>
      </dgm:t>
    </dgm:pt>
    <dgm:pt modelId="{0A1E9FF2-1E5B-409D-8476-F9A4677ED6C7}" type="parTrans" cxnId="{BD34A545-019D-41C1-8207-3EDCE21A4FAC}">
      <dgm:prSet/>
      <dgm:spPr/>
      <dgm:t>
        <a:bodyPr/>
        <a:lstStyle/>
        <a:p>
          <a:endParaRPr lang="it-IT"/>
        </a:p>
      </dgm:t>
    </dgm:pt>
    <dgm:pt modelId="{85FFDFDE-843F-4EB3-9FEF-B7223239B2B0}" type="sibTrans" cxnId="{BD34A545-019D-41C1-8207-3EDCE21A4FAC}">
      <dgm:prSet/>
      <dgm:spPr/>
      <dgm:t>
        <a:bodyPr/>
        <a:lstStyle/>
        <a:p>
          <a:endParaRPr lang="it-IT"/>
        </a:p>
      </dgm:t>
    </dgm:pt>
    <dgm:pt modelId="{4547A2BA-7098-4C1E-8E1F-9D85327A55C0}">
      <dgm:prSet phldrT="[Testo]"/>
      <dgm:spPr/>
      <dgm:t>
        <a:bodyPr/>
        <a:lstStyle/>
        <a:p>
          <a:pPr>
            <a:buFont typeface="+mj-lt"/>
            <a:buAutoNum type="arabicPeriod"/>
          </a:pPr>
          <a:r>
            <a:rPr lang="it-IT" b="0" i="0" dirty="0"/>
            <a:t>COSA FARE DOMANI</a:t>
          </a:r>
        </a:p>
        <a:p>
          <a:pPr>
            <a:buFont typeface="+mj-lt"/>
            <a:buAutoNum type="arabicPeriod"/>
          </a:pPr>
          <a:r>
            <a:rPr lang="it-IT" b="0" i="0" dirty="0"/>
            <a:t>Raccogliere le bollette energetiche degli ultimi 24 mesi</a:t>
          </a:r>
        </a:p>
        <a:p>
          <a:pPr>
            <a:buFont typeface="+mj-lt"/>
            <a:buAutoNum type="arabicPeriod"/>
          </a:pPr>
          <a:r>
            <a:rPr lang="it-IT" b="0" i="0" dirty="0"/>
            <a:t>Identificare il "referente energetico" aziendale</a:t>
          </a:r>
        </a:p>
        <a:p>
          <a:pPr>
            <a:buFont typeface="+mj-lt"/>
            <a:buAutoNum type="arabicPeriod"/>
          </a:pPr>
          <a:r>
            <a:rPr lang="it-IT" b="0" i="0" dirty="0"/>
            <a:t>Contattare 2-3 ingegneri per preventivo audit energetico</a:t>
          </a:r>
        </a:p>
        <a:p>
          <a:pPr>
            <a:buFont typeface="+mj-lt"/>
            <a:buAutoNum type="arabicPeriod"/>
          </a:pPr>
          <a:r>
            <a:rPr lang="it-IT" b="0" i="0" dirty="0"/>
            <a:t>Verificare </a:t>
          </a:r>
          <a:r>
            <a:rPr lang="it-IT" b="0" i="0" dirty="0" err="1"/>
            <a:t>eligibilità</a:t>
          </a:r>
          <a:r>
            <a:rPr lang="it-IT" b="0" i="0" dirty="0"/>
            <a:t> a Transizione 5.0 (MASE.gov.it)</a:t>
          </a:r>
          <a:endParaRPr lang="it-IT" dirty="0"/>
        </a:p>
      </dgm:t>
    </dgm:pt>
    <dgm:pt modelId="{C4F52DF0-A139-4F9C-B8BA-BC7C6DEF3CCD}" type="parTrans" cxnId="{AA8A82FA-C8D4-4927-AFFB-710BF56696B9}">
      <dgm:prSet/>
      <dgm:spPr/>
      <dgm:t>
        <a:bodyPr/>
        <a:lstStyle/>
        <a:p>
          <a:endParaRPr lang="it-IT"/>
        </a:p>
      </dgm:t>
    </dgm:pt>
    <dgm:pt modelId="{FF15D05C-B3BA-4296-B69A-B2CD0CCC5C46}" type="sibTrans" cxnId="{AA8A82FA-C8D4-4927-AFFB-710BF56696B9}">
      <dgm:prSet/>
      <dgm:spPr/>
      <dgm:t>
        <a:bodyPr/>
        <a:lstStyle/>
        <a:p>
          <a:endParaRPr lang="it-IT"/>
        </a:p>
      </dgm:t>
    </dgm:pt>
    <dgm:pt modelId="{DE10287D-11C5-4C14-AD8A-4CDB855EF832}">
      <dgm:prSet phldrT="[Testo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it-IT" b="0" i="0" dirty="0"/>
            <a:t>TIMELINE REALISTICO</a:t>
          </a:r>
        </a:p>
        <a:p>
          <a:pPr>
            <a:buFont typeface="Arial" panose="020B0604020202020204" pitchFamily="34" charset="0"/>
            <a:buChar char="•"/>
          </a:pPr>
          <a:r>
            <a:rPr lang="it-IT" b="0" i="0" dirty="0"/>
            <a:t>Settimana 1-2: Audit energetico</a:t>
          </a:r>
        </a:p>
        <a:p>
          <a:pPr>
            <a:buFont typeface="Arial" panose="020B0604020202020204" pitchFamily="34" charset="0"/>
            <a:buChar char="•"/>
          </a:pPr>
          <a:r>
            <a:rPr lang="it-IT" b="0" i="0" dirty="0"/>
            <a:t>Settimana 3-4: Presentazione </a:t>
          </a:r>
          <a:r>
            <a:rPr lang="it-IT" b="0" i="0" dirty="0" err="1"/>
            <a:t>findings</a:t>
          </a:r>
          <a:r>
            <a:rPr lang="it-IT" b="0" i="0" dirty="0"/>
            <a:t> al management</a:t>
          </a:r>
        </a:p>
        <a:p>
          <a:pPr>
            <a:buFont typeface="Arial" panose="020B0604020202020204" pitchFamily="34" charset="0"/>
            <a:buChar char="•"/>
          </a:pPr>
          <a:r>
            <a:rPr lang="it-IT" b="0" i="0" dirty="0"/>
            <a:t>Mese 2: Approvazione e finanziamento primi interventi</a:t>
          </a:r>
        </a:p>
        <a:p>
          <a:pPr>
            <a:buFont typeface="Arial" panose="020B0604020202020204" pitchFamily="34" charset="0"/>
            <a:buChar char="•"/>
          </a:pPr>
          <a:r>
            <a:rPr lang="it-IT" b="0" i="0" dirty="0"/>
            <a:t>Mesi 3-12: Implementazione </a:t>
          </a:r>
          <a:r>
            <a:rPr lang="it-IT" b="0" i="0" dirty="0" err="1"/>
            <a:t>quick</a:t>
          </a:r>
          <a:r>
            <a:rPr lang="it-IT" b="0" i="0" dirty="0"/>
            <a:t> </a:t>
          </a:r>
          <a:r>
            <a:rPr lang="it-IT" b="0" i="0" dirty="0" err="1"/>
            <a:t>wins</a:t>
          </a:r>
          <a:r>
            <a:rPr lang="it-IT" b="0" i="0" dirty="0"/>
            <a:t> (ROI &lt;1 anno)</a:t>
          </a:r>
        </a:p>
        <a:p>
          <a:pPr>
            <a:buFont typeface="Arial" panose="020B0604020202020204" pitchFamily="34" charset="0"/>
            <a:buChar char="•"/>
          </a:pPr>
          <a:r>
            <a:rPr lang="it-IT" b="0" i="0" dirty="0"/>
            <a:t>Anni 2-5: Implementazione misure maggiori (isolamento, pompe calore</a:t>
          </a:r>
          <a:endParaRPr lang="it-IT" dirty="0"/>
        </a:p>
      </dgm:t>
    </dgm:pt>
    <dgm:pt modelId="{82B52FCB-52FB-436D-9478-BC9BF697DFA9}" type="parTrans" cxnId="{22F9F044-BC1E-457C-ABC7-06EA5FD754C0}">
      <dgm:prSet/>
      <dgm:spPr/>
      <dgm:t>
        <a:bodyPr/>
        <a:lstStyle/>
        <a:p>
          <a:endParaRPr lang="it-IT"/>
        </a:p>
      </dgm:t>
    </dgm:pt>
    <dgm:pt modelId="{E752074E-5C87-4AAB-9C2C-0066B45FFA3E}" type="sibTrans" cxnId="{22F9F044-BC1E-457C-ABC7-06EA5FD754C0}">
      <dgm:prSet/>
      <dgm:spPr/>
      <dgm:t>
        <a:bodyPr/>
        <a:lstStyle/>
        <a:p>
          <a:endParaRPr lang="it-IT"/>
        </a:p>
      </dgm:t>
    </dgm:pt>
    <dgm:pt modelId="{41C6121A-104E-4626-A89E-BA40878722A6}" type="pres">
      <dgm:prSet presAssocID="{4A30F56D-1566-4E6D-A41B-409918910E5D}" presName="Name0" presStyleCnt="0">
        <dgm:presLayoutVars>
          <dgm:dir/>
          <dgm:animLvl val="lvl"/>
          <dgm:resizeHandles val="exact"/>
        </dgm:presLayoutVars>
      </dgm:prSet>
      <dgm:spPr/>
    </dgm:pt>
    <dgm:pt modelId="{3249FD5B-C310-4788-B70A-770FFBC9CB4C}" type="pres">
      <dgm:prSet presAssocID="{E6F0CE0C-C18B-43E0-B4BD-41C9EA8B6067}" presName="linNode" presStyleCnt="0"/>
      <dgm:spPr/>
    </dgm:pt>
    <dgm:pt modelId="{1017A2FC-C4D7-456D-8D5A-B74054B759F7}" type="pres">
      <dgm:prSet presAssocID="{E6F0CE0C-C18B-43E0-B4BD-41C9EA8B6067}" presName="parentText" presStyleLbl="node1" presStyleIdx="0" presStyleCnt="3" custLinFactNeighborY="-1236">
        <dgm:presLayoutVars>
          <dgm:chMax val="1"/>
          <dgm:bulletEnabled val="1"/>
        </dgm:presLayoutVars>
      </dgm:prSet>
      <dgm:spPr/>
    </dgm:pt>
    <dgm:pt modelId="{555CD419-6244-4B33-AB5B-5F4CBE551EA6}" type="pres">
      <dgm:prSet presAssocID="{85FFDFDE-843F-4EB3-9FEF-B7223239B2B0}" presName="sp" presStyleCnt="0"/>
      <dgm:spPr/>
    </dgm:pt>
    <dgm:pt modelId="{89602758-4331-48DD-88BD-A067807D0614}" type="pres">
      <dgm:prSet presAssocID="{4547A2BA-7098-4C1E-8E1F-9D85327A55C0}" presName="linNode" presStyleCnt="0"/>
      <dgm:spPr/>
    </dgm:pt>
    <dgm:pt modelId="{D7651BFF-85D4-4CC3-8A95-F143B85BB872}" type="pres">
      <dgm:prSet presAssocID="{4547A2BA-7098-4C1E-8E1F-9D85327A55C0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F4602054-2004-4AC9-85C9-1A5088AD644F}" type="pres">
      <dgm:prSet presAssocID="{FF15D05C-B3BA-4296-B69A-B2CD0CCC5C46}" presName="sp" presStyleCnt="0"/>
      <dgm:spPr/>
    </dgm:pt>
    <dgm:pt modelId="{B7CC93B7-8FB7-4743-BAC0-C5231D5D4418}" type="pres">
      <dgm:prSet presAssocID="{DE10287D-11C5-4C14-AD8A-4CDB855EF832}" presName="linNode" presStyleCnt="0"/>
      <dgm:spPr/>
    </dgm:pt>
    <dgm:pt modelId="{48C1DAF9-00E9-4542-8DE3-FEC2962A62A1}" type="pres">
      <dgm:prSet presAssocID="{DE10287D-11C5-4C14-AD8A-4CDB855EF832}" presName="parentText" presStyleLbl="node1" presStyleIdx="2" presStyleCnt="3">
        <dgm:presLayoutVars>
          <dgm:chMax val="1"/>
          <dgm:bulletEnabled val="1"/>
        </dgm:presLayoutVars>
      </dgm:prSet>
      <dgm:spPr/>
    </dgm:pt>
  </dgm:ptLst>
  <dgm:cxnLst>
    <dgm:cxn modelId="{9671E837-CC3C-4E6E-9D9F-20DE1AC5ACA9}" type="presOf" srcId="{DE10287D-11C5-4C14-AD8A-4CDB855EF832}" destId="{48C1DAF9-00E9-4542-8DE3-FEC2962A62A1}" srcOrd="0" destOrd="0" presId="urn:microsoft.com/office/officeart/2005/8/layout/vList5"/>
    <dgm:cxn modelId="{22F9F044-BC1E-457C-ABC7-06EA5FD754C0}" srcId="{4A30F56D-1566-4E6D-A41B-409918910E5D}" destId="{DE10287D-11C5-4C14-AD8A-4CDB855EF832}" srcOrd="2" destOrd="0" parTransId="{82B52FCB-52FB-436D-9478-BC9BF697DFA9}" sibTransId="{E752074E-5C87-4AAB-9C2C-0066B45FFA3E}"/>
    <dgm:cxn modelId="{BD34A545-019D-41C1-8207-3EDCE21A4FAC}" srcId="{4A30F56D-1566-4E6D-A41B-409918910E5D}" destId="{E6F0CE0C-C18B-43E0-B4BD-41C9EA8B6067}" srcOrd="0" destOrd="0" parTransId="{0A1E9FF2-1E5B-409D-8476-F9A4677ED6C7}" sibTransId="{85FFDFDE-843F-4EB3-9FEF-B7223239B2B0}"/>
    <dgm:cxn modelId="{5024FE79-B1AB-4850-9E5A-EFE3982789C6}" type="presOf" srcId="{4A30F56D-1566-4E6D-A41B-409918910E5D}" destId="{41C6121A-104E-4626-A89E-BA40878722A6}" srcOrd="0" destOrd="0" presId="urn:microsoft.com/office/officeart/2005/8/layout/vList5"/>
    <dgm:cxn modelId="{985F42AC-98A7-4D26-8F58-44C495E1D8EB}" type="presOf" srcId="{E6F0CE0C-C18B-43E0-B4BD-41C9EA8B6067}" destId="{1017A2FC-C4D7-456D-8D5A-B74054B759F7}" srcOrd="0" destOrd="0" presId="urn:microsoft.com/office/officeart/2005/8/layout/vList5"/>
    <dgm:cxn modelId="{451164F5-56DA-4E5F-A694-FF41F829788F}" type="presOf" srcId="{4547A2BA-7098-4C1E-8E1F-9D85327A55C0}" destId="{D7651BFF-85D4-4CC3-8A95-F143B85BB872}" srcOrd="0" destOrd="0" presId="urn:microsoft.com/office/officeart/2005/8/layout/vList5"/>
    <dgm:cxn modelId="{AA8A82FA-C8D4-4927-AFFB-710BF56696B9}" srcId="{4A30F56D-1566-4E6D-A41B-409918910E5D}" destId="{4547A2BA-7098-4C1E-8E1F-9D85327A55C0}" srcOrd="1" destOrd="0" parTransId="{C4F52DF0-A139-4F9C-B8BA-BC7C6DEF3CCD}" sibTransId="{FF15D05C-B3BA-4296-B69A-B2CD0CCC5C46}"/>
    <dgm:cxn modelId="{3877E0F9-39E6-4233-A0AF-387C4DB4B96B}" type="presParOf" srcId="{41C6121A-104E-4626-A89E-BA40878722A6}" destId="{3249FD5B-C310-4788-B70A-770FFBC9CB4C}" srcOrd="0" destOrd="0" presId="urn:microsoft.com/office/officeart/2005/8/layout/vList5"/>
    <dgm:cxn modelId="{D9BF0F5D-5AD2-403E-A674-4ABDE8DA93D9}" type="presParOf" srcId="{3249FD5B-C310-4788-B70A-770FFBC9CB4C}" destId="{1017A2FC-C4D7-456D-8D5A-B74054B759F7}" srcOrd="0" destOrd="0" presId="urn:microsoft.com/office/officeart/2005/8/layout/vList5"/>
    <dgm:cxn modelId="{2CFBD70B-BBAE-4E05-B276-6E26F6789E6B}" type="presParOf" srcId="{41C6121A-104E-4626-A89E-BA40878722A6}" destId="{555CD419-6244-4B33-AB5B-5F4CBE551EA6}" srcOrd="1" destOrd="0" presId="urn:microsoft.com/office/officeart/2005/8/layout/vList5"/>
    <dgm:cxn modelId="{6F767F0F-0ED3-4627-8EA6-58EAB422193B}" type="presParOf" srcId="{41C6121A-104E-4626-A89E-BA40878722A6}" destId="{89602758-4331-48DD-88BD-A067807D0614}" srcOrd="2" destOrd="0" presId="urn:microsoft.com/office/officeart/2005/8/layout/vList5"/>
    <dgm:cxn modelId="{78353972-D9D0-436D-A6DE-BC2474EB5198}" type="presParOf" srcId="{89602758-4331-48DD-88BD-A067807D0614}" destId="{D7651BFF-85D4-4CC3-8A95-F143B85BB872}" srcOrd="0" destOrd="0" presId="urn:microsoft.com/office/officeart/2005/8/layout/vList5"/>
    <dgm:cxn modelId="{0CF1DB0C-8AE5-4671-9DB0-7227EEF9F27C}" type="presParOf" srcId="{41C6121A-104E-4626-A89E-BA40878722A6}" destId="{F4602054-2004-4AC9-85C9-1A5088AD644F}" srcOrd="3" destOrd="0" presId="urn:microsoft.com/office/officeart/2005/8/layout/vList5"/>
    <dgm:cxn modelId="{20B2C5DE-250B-42D4-84EC-FDCF6C54FF97}" type="presParOf" srcId="{41C6121A-104E-4626-A89E-BA40878722A6}" destId="{B7CC93B7-8FB7-4743-BAC0-C5231D5D4418}" srcOrd="4" destOrd="0" presId="urn:microsoft.com/office/officeart/2005/8/layout/vList5"/>
    <dgm:cxn modelId="{C21E3185-AB79-42EA-A906-77C1B3B4A4A4}" type="presParOf" srcId="{B7CC93B7-8FB7-4743-BAC0-C5231D5D4418}" destId="{48C1DAF9-00E9-4542-8DE3-FEC2962A62A1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0479CB9-D658-4802-B9FF-187B4BA356D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38C9646-0052-4EC5-8BEE-A3E670CEBEF1}">
      <dgm:prSet/>
      <dgm:spPr/>
      <dgm:t>
        <a:bodyPr/>
        <a:lstStyle/>
        <a:p>
          <a:r>
            <a:rPr lang="it-IT"/>
            <a:t>RISPARMIO ENERGETICO</a:t>
          </a:r>
          <a:endParaRPr lang="it-IT" dirty="0"/>
        </a:p>
      </dgm:t>
    </dgm:pt>
    <dgm:pt modelId="{EF40CEBA-69DD-4C4C-9B2C-8A2C350E60B8}" type="parTrans" cxnId="{237CB7C5-B7F5-4B57-B759-30E08D7E85B8}">
      <dgm:prSet/>
      <dgm:spPr/>
      <dgm:t>
        <a:bodyPr/>
        <a:lstStyle/>
        <a:p>
          <a:endParaRPr lang="it-IT"/>
        </a:p>
      </dgm:t>
    </dgm:pt>
    <dgm:pt modelId="{A167723B-BAB1-4490-B6DA-37DF2D096EAC}" type="sibTrans" cxnId="{237CB7C5-B7F5-4B57-B759-30E08D7E85B8}">
      <dgm:prSet/>
      <dgm:spPr/>
      <dgm:t>
        <a:bodyPr/>
        <a:lstStyle/>
        <a:p>
          <a:endParaRPr lang="it-IT"/>
        </a:p>
      </dgm:t>
    </dgm:pt>
    <dgm:pt modelId="{B7187917-B784-4D81-8948-48577C31941C}">
      <dgm:prSet/>
      <dgm:spPr/>
      <dgm:t>
        <a:bodyPr/>
        <a:lstStyle/>
        <a:p>
          <a:r>
            <a:rPr lang="it-IT"/>
            <a:t>Attributo del comportamento</a:t>
          </a:r>
          <a:endParaRPr lang="it-IT" dirty="0"/>
        </a:p>
      </dgm:t>
    </dgm:pt>
    <dgm:pt modelId="{672E4D26-313E-4AD4-9292-F67E754D3E45}" type="parTrans" cxnId="{759B843F-2A71-4E22-BCA7-FB7749F8CE39}">
      <dgm:prSet/>
      <dgm:spPr/>
      <dgm:t>
        <a:bodyPr/>
        <a:lstStyle/>
        <a:p>
          <a:endParaRPr lang="it-IT"/>
        </a:p>
      </dgm:t>
    </dgm:pt>
    <dgm:pt modelId="{7BC0F5CA-3B4B-481F-B93E-8488DDBA1712}" type="sibTrans" cxnId="{759B843F-2A71-4E22-BCA7-FB7749F8CE39}">
      <dgm:prSet/>
      <dgm:spPr/>
      <dgm:t>
        <a:bodyPr/>
        <a:lstStyle/>
        <a:p>
          <a:endParaRPr lang="it-IT"/>
        </a:p>
      </dgm:t>
    </dgm:pt>
    <dgm:pt modelId="{38FD06BC-3797-40A1-9C67-B85A5AA3B2F9}">
      <dgm:prSet/>
      <dgm:spPr/>
      <dgm:t>
        <a:bodyPr/>
        <a:lstStyle/>
        <a:p>
          <a:r>
            <a:rPr lang="it-IT"/>
            <a:t>Dipende da consapevolezza e disciplina</a:t>
          </a:r>
          <a:endParaRPr lang="it-IT" dirty="0"/>
        </a:p>
      </dgm:t>
    </dgm:pt>
    <dgm:pt modelId="{A6F4D605-A59A-41CC-90A3-37D7C0395726}" type="parTrans" cxnId="{57D22982-29CF-47CD-B25B-E31B0BE55FC1}">
      <dgm:prSet/>
      <dgm:spPr/>
      <dgm:t>
        <a:bodyPr/>
        <a:lstStyle/>
        <a:p>
          <a:endParaRPr lang="it-IT"/>
        </a:p>
      </dgm:t>
    </dgm:pt>
    <dgm:pt modelId="{14FF6FEC-28FE-4F91-A5C4-3EE1181F5FBD}" type="sibTrans" cxnId="{57D22982-29CF-47CD-B25B-E31B0BE55FC1}">
      <dgm:prSet/>
      <dgm:spPr/>
      <dgm:t>
        <a:bodyPr/>
        <a:lstStyle/>
        <a:p>
          <a:endParaRPr lang="it-IT"/>
        </a:p>
      </dgm:t>
    </dgm:pt>
    <dgm:pt modelId="{1EB3D758-8303-4D21-AF8C-387EFFCB175C}">
      <dgm:prSet/>
      <dgm:spPr/>
      <dgm:t>
        <a:bodyPr/>
        <a:lstStyle/>
        <a:p>
          <a:r>
            <a:rPr lang="it-IT"/>
            <a:t>Esempi:</a:t>
          </a:r>
          <a:endParaRPr lang="it-IT" dirty="0"/>
        </a:p>
      </dgm:t>
    </dgm:pt>
    <dgm:pt modelId="{55375744-F0F7-4D1B-BEF4-3DE7670FBDDA}" type="parTrans" cxnId="{2D1764FA-E8D6-4833-A794-D2E176FBF955}">
      <dgm:prSet/>
      <dgm:spPr/>
      <dgm:t>
        <a:bodyPr/>
        <a:lstStyle/>
        <a:p>
          <a:endParaRPr lang="it-IT"/>
        </a:p>
      </dgm:t>
    </dgm:pt>
    <dgm:pt modelId="{8D86EB6D-8759-442A-BC75-48EF26CC432D}" type="sibTrans" cxnId="{2D1764FA-E8D6-4833-A794-D2E176FBF955}">
      <dgm:prSet/>
      <dgm:spPr/>
      <dgm:t>
        <a:bodyPr/>
        <a:lstStyle/>
        <a:p>
          <a:endParaRPr lang="it-IT"/>
        </a:p>
      </dgm:t>
    </dgm:pt>
    <dgm:pt modelId="{FD3508A6-31B7-4AD2-9C41-E75F4D564086}">
      <dgm:prSet/>
      <dgm:spPr/>
      <dgm:t>
        <a:bodyPr/>
        <a:lstStyle/>
        <a:p>
          <a:r>
            <a:rPr lang="it-IT"/>
            <a:t>Spegnere le luci quando non serve</a:t>
          </a:r>
          <a:endParaRPr lang="it-IT" dirty="0"/>
        </a:p>
      </dgm:t>
    </dgm:pt>
    <dgm:pt modelId="{F1BF3963-3305-4A14-9401-E712A1DCF88B}" type="parTrans" cxnId="{EDA65EA5-2DB5-4815-8DC9-6D2C41D3CE4E}">
      <dgm:prSet/>
      <dgm:spPr/>
      <dgm:t>
        <a:bodyPr/>
        <a:lstStyle/>
        <a:p>
          <a:endParaRPr lang="it-IT"/>
        </a:p>
      </dgm:t>
    </dgm:pt>
    <dgm:pt modelId="{39B02B42-978E-4CE7-94F0-B59D0B35CC5B}" type="sibTrans" cxnId="{EDA65EA5-2DB5-4815-8DC9-6D2C41D3CE4E}">
      <dgm:prSet/>
      <dgm:spPr/>
      <dgm:t>
        <a:bodyPr/>
        <a:lstStyle/>
        <a:p>
          <a:endParaRPr lang="it-IT"/>
        </a:p>
      </dgm:t>
    </dgm:pt>
    <dgm:pt modelId="{C9C90DF9-9243-4080-A9FA-E464DF68B189}">
      <dgm:prSet/>
      <dgm:spPr/>
      <dgm:t>
        <a:bodyPr/>
        <a:lstStyle/>
        <a:p>
          <a:r>
            <a:rPr lang="it-IT"/>
            <a:t>Abbassare temperatura caldaia di 1-2°C</a:t>
          </a:r>
          <a:endParaRPr lang="it-IT" dirty="0"/>
        </a:p>
      </dgm:t>
    </dgm:pt>
    <dgm:pt modelId="{39ACC20B-59B7-4603-8EF1-0D37940ED65B}" type="parTrans" cxnId="{146FD4CA-A0C7-4316-8D10-18D8EBC40263}">
      <dgm:prSet/>
      <dgm:spPr/>
      <dgm:t>
        <a:bodyPr/>
        <a:lstStyle/>
        <a:p>
          <a:endParaRPr lang="it-IT"/>
        </a:p>
      </dgm:t>
    </dgm:pt>
    <dgm:pt modelId="{C0D25BE1-5ABA-41AC-BD26-AE619B0BFBEE}" type="sibTrans" cxnId="{146FD4CA-A0C7-4316-8D10-18D8EBC40263}">
      <dgm:prSet/>
      <dgm:spPr/>
      <dgm:t>
        <a:bodyPr/>
        <a:lstStyle/>
        <a:p>
          <a:endParaRPr lang="it-IT"/>
        </a:p>
      </dgm:t>
    </dgm:pt>
    <dgm:pt modelId="{711A7BBC-DE5F-4DBA-9B94-1F533F1B37C7}">
      <dgm:prSet/>
      <dgm:spPr/>
      <dgm:t>
        <a:bodyPr/>
        <a:lstStyle/>
        <a:p>
          <a:r>
            <a:rPr lang="it-IT"/>
            <a:t>Accendere macchinari solo quando necessario</a:t>
          </a:r>
          <a:endParaRPr lang="it-IT" dirty="0"/>
        </a:p>
      </dgm:t>
    </dgm:pt>
    <dgm:pt modelId="{D25424F5-3511-4403-B056-ABA23EBD1899}" type="parTrans" cxnId="{F530E95F-710A-4DEB-A10B-DE1778B788BE}">
      <dgm:prSet/>
      <dgm:spPr/>
      <dgm:t>
        <a:bodyPr/>
        <a:lstStyle/>
        <a:p>
          <a:endParaRPr lang="it-IT"/>
        </a:p>
      </dgm:t>
    </dgm:pt>
    <dgm:pt modelId="{0956372B-A035-42FF-8B1A-C0D015383590}" type="sibTrans" cxnId="{F530E95F-710A-4DEB-A10B-DE1778B788BE}">
      <dgm:prSet/>
      <dgm:spPr/>
      <dgm:t>
        <a:bodyPr/>
        <a:lstStyle/>
        <a:p>
          <a:endParaRPr lang="it-IT"/>
        </a:p>
      </dgm:t>
    </dgm:pt>
    <dgm:pt modelId="{55790158-72EB-4A2E-981D-774F4F69D1DD}">
      <dgm:prSet/>
      <dgm:spPr/>
      <dgm:t>
        <a:bodyPr/>
        <a:lstStyle/>
        <a:p>
          <a:r>
            <a:rPr lang="it-IT" dirty="0"/>
            <a:t>Non lasciare stand-by dispositivi</a:t>
          </a:r>
        </a:p>
      </dgm:t>
    </dgm:pt>
    <dgm:pt modelId="{5E62A675-BE1C-4E76-ACFD-EDC166221E74}" type="parTrans" cxnId="{F58401A8-FD69-4AD2-A3AF-5A59DD3E88BE}">
      <dgm:prSet/>
      <dgm:spPr/>
      <dgm:t>
        <a:bodyPr/>
        <a:lstStyle/>
        <a:p>
          <a:endParaRPr lang="it-IT"/>
        </a:p>
      </dgm:t>
    </dgm:pt>
    <dgm:pt modelId="{C6075464-E34A-43D9-9659-9F1F167A6CB3}" type="sibTrans" cxnId="{F58401A8-FD69-4AD2-A3AF-5A59DD3E88BE}">
      <dgm:prSet/>
      <dgm:spPr/>
      <dgm:t>
        <a:bodyPr/>
        <a:lstStyle/>
        <a:p>
          <a:endParaRPr lang="it-IT"/>
        </a:p>
      </dgm:t>
    </dgm:pt>
    <dgm:pt modelId="{6EE35AFC-3E5C-4CFC-99AF-D8F8E4AB3ECC}">
      <dgm:prSet/>
      <dgm:spPr/>
      <dgm:t>
        <a:bodyPr/>
        <a:lstStyle/>
        <a:p>
          <a:r>
            <a:rPr lang="it-IT"/>
            <a:t>Caratteristica: Reversibile, temporaneo</a:t>
          </a:r>
          <a:endParaRPr lang="it-IT" dirty="0"/>
        </a:p>
      </dgm:t>
    </dgm:pt>
    <dgm:pt modelId="{2E827D78-65FB-47D2-8D3B-E5B4608ABEED}" type="parTrans" cxnId="{A35A218F-6D97-4E43-A6CC-87B1EC75B89C}">
      <dgm:prSet/>
      <dgm:spPr/>
      <dgm:t>
        <a:bodyPr/>
        <a:lstStyle/>
        <a:p>
          <a:endParaRPr lang="it-IT"/>
        </a:p>
      </dgm:t>
    </dgm:pt>
    <dgm:pt modelId="{537B9331-7EE1-49AD-B536-74C2D16C56F9}" type="sibTrans" cxnId="{A35A218F-6D97-4E43-A6CC-87B1EC75B89C}">
      <dgm:prSet/>
      <dgm:spPr/>
      <dgm:t>
        <a:bodyPr/>
        <a:lstStyle/>
        <a:p>
          <a:endParaRPr lang="it-IT"/>
        </a:p>
      </dgm:t>
    </dgm:pt>
    <dgm:pt modelId="{6DE9F086-768B-4AD3-B57D-15E6A3413B14}">
      <dgm:prSet/>
      <dgm:spPr/>
      <dgm:t>
        <a:bodyPr/>
        <a:lstStyle/>
        <a:p>
          <a:r>
            <a:rPr lang="it-IT"/>
            <a:t>Investimento richiesto: NO (costi minimi)</a:t>
          </a:r>
          <a:endParaRPr lang="it-IT" dirty="0"/>
        </a:p>
      </dgm:t>
    </dgm:pt>
    <dgm:pt modelId="{82C7B1C3-6E8D-4F21-80B3-4C6B27C753A1}" type="parTrans" cxnId="{934D2265-D754-4E5C-9D9E-955A8D93431B}">
      <dgm:prSet/>
      <dgm:spPr/>
      <dgm:t>
        <a:bodyPr/>
        <a:lstStyle/>
        <a:p>
          <a:endParaRPr lang="it-IT"/>
        </a:p>
      </dgm:t>
    </dgm:pt>
    <dgm:pt modelId="{7B4701FB-82B5-4B0C-AB82-79D97AC3B1EF}" type="sibTrans" cxnId="{934D2265-D754-4E5C-9D9E-955A8D93431B}">
      <dgm:prSet/>
      <dgm:spPr/>
      <dgm:t>
        <a:bodyPr/>
        <a:lstStyle/>
        <a:p>
          <a:endParaRPr lang="it-IT"/>
        </a:p>
      </dgm:t>
    </dgm:pt>
    <dgm:pt modelId="{05169A94-634C-4707-9A53-784943840436}">
      <dgm:prSet/>
      <dgm:spPr/>
      <dgm:t>
        <a:bodyPr/>
        <a:lstStyle/>
        <a:p>
          <a:r>
            <a:rPr lang="it-IT"/>
            <a:t>ROI: Difficile da modellare, dipende da abitudini</a:t>
          </a:r>
          <a:endParaRPr lang="it-IT" dirty="0"/>
        </a:p>
      </dgm:t>
    </dgm:pt>
    <dgm:pt modelId="{E21FA21B-CCC7-4822-B8AA-2FAC171E3A1A}" type="parTrans" cxnId="{FD4CC579-271D-4E56-831A-F5355B0A9FD2}">
      <dgm:prSet/>
      <dgm:spPr/>
      <dgm:t>
        <a:bodyPr/>
        <a:lstStyle/>
        <a:p>
          <a:endParaRPr lang="it-IT"/>
        </a:p>
      </dgm:t>
    </dgm:pt>
    <dgm:pt modelId="{75698B58-27EF-41B8-A62E-54B46503AE79}" type="sibTrans" cxnId="{FD4CC579-271D-4E56-831A-F5355B0A9FD2}">
      <dgm:prSet/>
      <dgm:spPr/>
      <dgm:t>
        <a:bodyPr/>
        <a:lstStyle/>
        <a:p>
          <a:endParaRPr lang="it-IT"/>
        </a:p>
      </dgm:t>
    </dgm:pt>
    <dgm:pt modelId="{765F8633-914D-4EB7-8101-C342E0154806}" type="pres">
      <dgm:prSet presAssocID="{B0479CB9-D658-4802-B9FF-187B4BA356DE}" presName="linear" presStyleCnt="0">
        <dgm:presLayoutVars>
          <dgm:dir/>
          <dgm:animLvl val="lvl"/>
          <dgm:resizeHandles val="exact"/>
        </dgm:presLayoutVars>
      </dgm:prSet>
      <dgm:spPr/>
    </dgm:pt>
    <dgm:pt modelId="{2F096981-8642-4710-9827-DA32AC8FA979}" type="pres">
      <dgm:prSet presAssocID="{D38C9646-0052-4EC5-8BEE-A3E670CEBEF1}" presName="parentLin" presStyleCnt="0"/>
      <dgm:spPr/>
    </dgm:pt>
    <dgm:pt modelId="{E7F6E6A7-2795-42E1-931D-16B36B31B57A}" type="pres">
      <dgm:prSet presAssocID="{D38C9646-0052-4EC5-8BEE-A3E670CEBEF1}" presName="parentLeftMargin" presStyleLbl="node1" presStyleIdx="0" presStyleCnt="7"/>
      <dgm:spPr/>
    </dgm:pt>
    <dgm:pt modelId="{BC8DE825-35FB-4903-A811-FCB14D263860}" type="pres">
      <dgm:prSet presAssocID="{D38C9646-0052-4EC5-8BEE-A3E670CEBEF1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F7A17B01-8765-4D7B-AFEC-8A1F96232EB5}" type="pres">
      <dgm:prSet presAssocID="{D38C9646-0052-4EC5-8BEE-A3E670CEBEF1}" presName="negativeSpace" presStyleCnt="0"/>
      <dgm:spPr/>
    </dgm:pt>
    <dgm:pt modelId="{B63BE98D-CD18-4ED8-ABA3-5B4E4B780AEB}" type="pres">
      <dgm:prSet presAssocID="{D38C9646-0052-4EC5-8BEE-A3E670CEBEF1}" presName="childText" presStyleLbl="conFgAcc1" presStyleIdx="0" presStyleCnt="7">
        <dgm:presLayoutVars>
          <dgm:bulletEnabled val="1"/>
        </dgm:presLayoutVars>
      </dgm:prSet>
      <dgm:spPr/>
    </dgm:pt>
    <dgm:pt modelId="{19862F2B-527A-4794-90FA-0A4EA253DF9D}" type="pres">
      <dgm:prSet presAssocID="{A167723B-BAB1-4490-B6DA-37DF2D096EAC}" presName="spaceBetweenRectangles" presStyleCnt="0"/>
      <dgm:spPr/>
    </dgm:pt>
    <dgm:pt modelId="{6A8BE8E4-C7B2-4A20-A54B-C6C316476B54}" type="pres">
      <dgm:prSet presAssocID="{B7187917-B784-4D81-8948-48577C31941C}" presName="parentLin" presStyleCnt="0"/>
      <dgm:spPr/>
    </dgm:pt>
    <dgm:pt modelId="{50B42467-C9FD-4444-ADF6-CDCA7367C69A}" type="pres">
      <dgm:prSet presAssocID="{B7187917-B784-4D81-8948-48577C31941C}" presName="parentLeftMargin" presStyleLbl="node1" presStyleIdx="0" presStyleCnt="7"/>
      <dgm:spPr/>
    </dgm:pt>
    <dgm:pt modelId="{6973BE9C-ACB6-46A8-A026-CA8C88F0118A}" type="pres">
      <dgm:prSet presAssocID="{B7187917-B784-4D81-8948-48577C31941C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48173CF4-3788-45F7-B07B-D24EB97B8EE0}" type="pres">
      <dgm:prSet presAssocID="{B7187917-B784-4D81-8948-48577C31941C}" presName="negativeSpace" presStyleCnt="0"/>
      <dgm:spPr/>
    </dgm:pt>
    <dgm:pt modelId="{250F17B5-34EC-4510-9E9F-9C5ED0938D39}" type="pres">
      <dgm:prSet presAssocID="{B7187917-B784-4D81-8948-48577C31941C}" presName="childText" presStyleLbl="conFgAcc1" presStyleIdx="1" presStyleCnt="7">
        <dgm:presLayoutVars>
          <dgm:bulletEnabled val="1"/>
        </dgm:presLayoutVars>
      </dgm:prSet>
      <dgm:spPr/>
    </dgm:pt>
    <dgm:pt modelId="{41C5584A-D610-4C6C-B432-69CFFFFB6824}" type="pres">
      <dgm:prSet presAssocID="{7BC0F5CA-3B4B-481F-B93E-8488DDBA1712}" presName="spaceBetweenRectangles" presStyleCnt="0"/>
      <dgm:spPr/>
    </dgm:pt>
    <dgm:pt modelId="{6B07AA4B-8150-4396-B710-EBBFE524B8C6}" type="pres">
      <dgm:prSet presAssocID="{38FD06BC-3797-40A1-9C67-B85A5AA3B2F9}" presName="parentLin" presStyleCnt="0"/>
      <dgm:spPr/>
    </dgm:pt>
    <dgm:pt modelId="{12064B97-B50C-4BA7-969C-D43E1B227130}" type="pres">
      <dgm:prSet presAssocID="{38FD06BC-3797-40A1-9C67-B85A5AA3B2F9}" presName="parentLeftMargin" presStyleLbl="node1" presStyleIdx="1" presStyleCnt="7"/>
      <dgm:spPr/>
    </dgm:pt>
    <dgm:pt modelId="{64851575-DE72-48DA-A3B2-2C78A0103FFD}" type="pres">
      <dgm:prSet presAssocID="{38FD06BC-3797-40A1-9C67-B85A5AA3B2F9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A9A44C4B-69F2-4762-B123-B90ABE6CE17D}" type="pres">
      <dgm:prSet presAssocID="{38FD06BC-3797-40A1-9C67-B85A5AA3B2F9}" presName="negativeSpace" presStyleCnt="0"/>
      <dgm:spPr/>
    </dgm:pt>
    <dgm:pt modelId="{87FDD9AD-86DE-45F2-8ADF-02BE8F6D5388}" type="pres">
      <dgm:prSet presAssocID="{38FD06BC-3797-40A1-9C67-B85A5AA3B2F9}" presName="childText" presStyleLbl="conFgAcc1" presStyleIdx="2" presStyleCnt="7">
        <dgm:presLayoutVars>
          <dgm:bulletEnabled val="1"/>
        </dgm:presLayoutVars>
      </dgm:prSet>
      <dgm:spPr/>
    </dgm:pt>
    <dgm:pt modelId="{E9F13FD1-ED5F-481D-99E7-1D4E0541D2F3}" type="pres">
      <dgm:prSet presAssocID="{14FF6FEC-28FE-4F91-A5C4-3EE1181F5FBD}" presName="spaceBetweenRectangles" presStyleCnt="0"/>
      <dgm:spPr/>
    </dgm:pt>
    <dgm:pt modelId="{409298F9-3863-4B29-AC1C-D0EA6865CC7E}" type="pres">
      <dgm:prSet presAssocID="{1EB3D758-8303-4D21-AF8C-387EFFCB175C}" presName="parentLin" presStyleCnt="0"/>
      <dgm:spPr/>
    </dgm:pt>
    <dgm:pt modelId="{A2D993D5-2579-4296-948E-0D5D237CCA0C}" type="pres">
      <dgm:prSet presAssocID="{1EB3D758-8303-4D21-AF8C-387EFFCB175C}" presName="parentLeftMargin" presStyleLbl="node1" presStyleIdx="2" presStyleCnt="7"/>
      <dgm:spPr/>
    </dgm:pt>
    <dgm:pt modelId="{F2707417-D443-446E-A6C2-746405CB25D5}" type="pres">
      <dgm:prSet presAssocID="{1EB3D758-8303-4D21-AF8C-387EFFCB175C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F7BEC828-F283-48AE-AB19-6B98F17F7A21}" type="pres">
      <dgm:prSet presAssocID="{1EB3D758-8303-4D21-AF8C-387EFFCB175C}" presName="negativeSpace" presStyleCnt="0"/>
      <dgm:spPr/>
    </dgm:pt>
    <dgm:pt modelId="{6D834D36-4446-413F-9F3F-76EBC2437080}" type="pres">
      <dgm:prSet presAssocID="{1EB3D758-8303-4D21-AF8C-387EFFCB175C}" presName="childText" presStyleLbl="conFgAcc1" presStyleIdx="3" presStyleCnt="7">
        <dgm:presLayoutVars>
          <dgm:bulletEnabled val="1"/>
        </dgm:presLayoutVars>
      </dgm:prSet>
      <dgm:spPr/>
    </dgm:pt>
    <dgm:pt modelId="{D6EE7A37-231A-4A01-8414-961C4DC7D3DD}" type="pres">
      <dgm:prSet presAssocID="{8D86EB6D-8759-442A-BC75-48EF26CC432D}" presName="spaceBetweenRectangles" presStyleCnt="0"/>
      <dgm:spPr/>
    </dgm:pt>
    <dgm:pt modelId="{FFD88CBD-0E04-4837-8139-802693865E8E}" type="pres">
      <dgm:prSet presAssocID="{6EE35AFC-3E5C-4CFC-99AF-D8F8E4AB3ECC}" presName="parentLin" presStyleCnt="0"/>
      <dgm:spPr/>
    </dgm:pt>
    <dgm:pt modelId="{FC9C05E9-35D6-4AAE-A73C-F47F8FDF0F3A}" type="pres">
      <dgm:prSet presAssocID="{6EE35AFC-3E5C-4CFC-99AF-D8F8E4AB3ECC}" presName="parentLeftMargin" presStyleLbl="node1" presStyleIdx="3" presStyleCnt="7"/>
      <dgm:spPr/>
    </dgm:pt>
    <dgm:pt modelId="{D53EC688-91F0-4207-AF67-A032DEA1513A}" type="pres">
      <dgm:prSet presAssocID="{6EE35AFC-3E5C-4CFC-99AF-D8F8E4AB3ECC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E11EC1A3-0A8F-4A5A-9D08-1C3A8D25CFDF}" type="pres">
      <dgm:prSet presAssocID="{6EE35AFC-3E5C-4CFC-99AF-D8F8E4AB3ECC}" presName="negativeSpace" presStyleCnt="0"/>
      <dgm:spPr/>
    </dgm:pt>
    <dgm:pt modelId="{02BDBBAB-FA4F-4573-8D61-1E8ACCC1664C}" type="pres">
      <dgm:prSet presAssocID="{6EE35AFC-3E5C-4CFC-99AF-D8F8E4AB3ECC}" presName="childText" presStyleLbl="conFgAcc1" presStyleIdx="4" presStyleCnt="7">
        <dgm:presLayoutVars>
          <dgm:bulletEnabled val="1"/>
        </dgm:presLayoutVars>
      </dgm:prSet>
      <dgm:spPr/>
    </dgm:pt>
    <dgm:pt modelId="{B7BA1FF0-D6F4-4C19-A598-29FDE3BCE293}" type="pres">
      <dgm:prSet presAssocID="{537B9331-7EE1-49AD-B536-74C2D16C56F9}" presName="spaceBetweenRectangles" presStyleCnt="0"/>
      <dgm:spPr/>
    </dgm:pt>
    <dgm:pt modelId="{AF326F8A-4579-41D9-9D9A-3D1D08A503F7}" type="pres">
      <dgm:prSet presAssocID="{6DE9F086-768B-4AD3-B57D-15E6A3413B14}" presName="parentLin" presStyleCnt="0"/>
      <dgm:spPr/>
    </dgm:pt>
    <dgm:pt modelId="{4471961A-5945-4BFF-8C2E-2B8D1BC95533}" type="pres">
      <dgm:prSet presAssocID="{6DE9F086-768B-4AD3-B57D-15E6A3413B14}" presName="parentLeftMargin" presStyleLbl="node1" presStyleIdx="4" presStyleCnt="7"/>
      <dgm:spPr/>
    </dgm:pt>
    <dgm:pt modelId="{6666A447-95C6-424D-9386-A59430AA3976}" type="pres">
      <dgm:prSet presAssocID="{6DE9F086-768B-4AD3-B57D-15E6A3413B14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82ABE836-B794-488F-A7B9-80B4C2A6282A}" type="pres">
      <dgm:prSet presAssocID="{6DE9F086-768B-4AD3-B57D-15E6A3413B14}" presName="negativeSpace" presStyleCnt="0"/>
      <dgm:spPr/>
    </dgm:pt>
    <dgm:pt modelId="{2BFADC78-3FDE-4773-960B-BDA71DC31056}" type="pres">
      <dgm:prSet presAssocID="{6DE9F086-768B-4AD3-B57D-15E6A3413B14}" presName="childText" presStyleLbl="conFgAcc1" presStyleIdx="5" presStyleCnt="7">
        <dgm:presLayoutVars>
          <dgm:bulletEnabled val="1"/>
        </dgm:presLayoutVars>
      </dgm:prSet>
      <dgm:spPr/>
    </dgm:pt>
    <dgm:pt modelId="{C8EA6631-418D-4741-AA03-2F221DF7CA56}" type="pres">
      <dgm:prSet presAssocID="{7B4701FB-82B5-4B0C-AB82-79D97AC3B1EF}" presName="spaceBetweenRectangles" presStyleCnt="0"/>
      <dgm:spPr/>
    </dgm:pt>
    <dgm:pt modelId="{25AC0A83-8010-4BFC-91A6-BB9C743B3168}" type="pres">
      <dgm:prSet presAssocID="{05169A94-634C-4707-9A53-784943840436}" presName="parentLin" presStyleCnt="0"/>
      <dgm:spPr/>
    </dgm:pt>
    <dgm:pt modelId="{2BF9A793-0758-4832-A0AF-3E574483D26E}" type="pres">
      <dgm:prSet presAssocID="{05169A94-634C-4707-9A53-784943840436}" presName="parentLeftMargin" presStyleLbl="node1" presStyleIdx="5" presStyleCnt="7"/>
      <dgm:spPr/>
    </dgm:pt>
    <dgm:pt modelId="{9BA03465-E47E-4178-B824-314596D41A23}" type="pres">
      <dgm:prSet presAssocID="{05169A94-634C-4707-9A53-784943840436}" presName="parentText" presStyleLbl="node1" presStyleIdx="6" presStyleCnt="7">
        <dgm:presLayoutVars>
          <dgm:chMax val="0"/>
          <dgm:bulletEnabled val="1"/>
        </dgm:presLayoutVars>
      </dgm:prSet>
      <dgm:spPr/>
    </dgm:pt>
    <dgm:pt modelId="{6F669D27-1A30-4A4E-A63D-771BF08DA685}" type="pres">
      <dgm:prSet presAssocID="{05169A94-634C-4707-9A53-784943840436}" presName="negativeSpace" presStyleCnt="0"/>
      <dgm:spPr/>
    </dgm:pt>
    <dgm:pt modelId="{3381A2F4-671B-4FBB-ABDB-326C2C4F0D11}" type="pres">
      <dgm:prSet presAssocID="{05169A94-634C-4707-9A53-784943840436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0BF34C00-012E-40C6-9ADF-FA47659AF035}" type="presOf" srcId="{55790158-72EB-4A2E-981D-774F4F69D1DD}" destId="{6D834D36-4446-413F-9F3F-76EBC2437080}" srcOrd="0" destOrd="3" presId="urn:microsoft.com/office/officeart/2005/8/layout/list1"/>
    <dgm:cxn modelId="{6F68D106-936D-4828-AB7C-684F044312BF}" type="presOf" srcId="{05169A94-634C-4707-9A53-784943840436}" destId="{2BF9A793-0758-4832-A0AF-3E574483D26E}" srcOrd="0" destOrd="0" presId="urn:microsoft.com/office/officeart/2005/8/layout/list1"/>
    <dgm:cxn modelId="{C85F6808-2A24-4BF5-8F25-1B930B92CF6F}" type="presOf" srcId="{38FD06BC-3797-40A1-9C67-B85A5AA3B2F9}" destId="{64851575-DE72-48DA-A3B2-2C78A0103FFD}" srcOrd="1" destOrd="0" presId="urn:microsoft.com/office/officeart/2005/8/layout/list1"/>
    <dgm:cxn modelId="{759B843F-2A71-4E22-BCA7-FB7749F8CE39}" srcId="{B0479CB9-D658-4802-B9FF-187B4BA356DE}" destId="{B7187917-B784-4D81-8948-48577C31941C}" srcOrd="1" destOrd="0" parTransId="{672E4D26-313E-4AD4-9292-F67E754D3E45}" sibTransId="{7BC0F5CA-3B4B-481F-B93E-8488DDBA1712}"/>
    <dgm:cxn modelId="{F530E95F-710A-4DEB-A10B-DE1778B788BE}" srcId="{1EB3D758-8303-4D21-AF8C-387EFFCB175C}" destId="{711A7BBC-DE5F-4DBA-9B94-1F533F1B37C7}" srcOrd="2" destOrd="0" parTransId="{D25424F5-3511-4403-B056-ABA23EBD1899}" sibTransId="{0956372B-A035-42FF-8B1A-C0D015383590}"/>
    <dgm:cxn modelId="{934D2265-D754-4E5C-9D9E-955A8D93431B}" srcId="{B0479CB9-D658-4802-B9FF-187B4BA356DE}" destId="{6DE9F086-768B-4AD3-B57D-15E6A3413B14}" srcOrd="5" destOrd="0" parTransId="{82C7B1C3-6E8D-4F21-80B3-4C6B27C753A1}" sibTransId="{7B4701FB-82B5-4B0C-AB82-79D97AC3B1EF}"/>
    <dgm:cxn modelId="{A9365F46-A8ED-49FF-AEC6-6DD88354DE08}" type="presOf" srcId="{B7187917-B784-4D81-8948-48577C31941C}" destId="{50B42467-C9FD-4444-ADF6-CDCA7367C69A}" srcOrd="0" destOrd="0" presId="urn:microsoft.com/office/officeart/2005/8/layout/list1"/>
    <dgm:cxn modelId="{F8F87567-E267-4AA7-8452-CBE7C1CC8B58}" type="presOf" srcId="{6DE9F086-768B-4AD3-B57D-15E6A3413B14}" destId="{6666A447-95C6-424D-9386-A59430AA3976}" srcOrd="1" destOrd="0" presId="urn:microsoft.com/office/officeart/2005/8/layout/list1"/>
    <dgm:cxn modelId="{544EFC47-C260-4D7E-9034-5595549225C1}" type="presOf" srcId="{711A7BBC-DE5F-4DBA-9B94-1F533F1B37C7}" destId="{6D834D36-4446-413F-9F3F-76EBC2437080}" srcOrd="0" destOrd="2" presId="urn:microsoft.com/office/officeart/2005/8/layout/list1"/>
    <dgm:cxn modelId="{44F1784E-C0AF-4E0E-9BA2-2CEEA1EAB657}" type="presOf" srcId="{6EE35AFC-3E5C-4CFC-99AF-D8F8E4AB3ECC}" destId="{D53EC688-91F0-4207-AF67-A032DEA1513A}" srcOrd="1" destOrd="0" presId="urn:microsoft.com/office/officeart/2005/8/layout/list1"/>
    <dgm:cxn modelId="{C664C56F-6C3C-4EA6-B9AE-24E1FB192568}" type="presOf" srcId="{38FD06BC-3797-40A1-9C67-B85A5AA3B2F9}" destId="{12064B97-B50C-4BA7-969C-D43E1B227130}" srcOrd="0" destOrd="0" presId="urn:microsoft.com/office/officeart/2005/8/layout/list1"/>
    <dgm:cxn modelId="{FD4CC579-271D-4E56-831A-F5355B0A9FD2}" srcId="{B0479CB9-D658-4802-B9FF-187B4BA356DE}" destId="{05169A94-634C-4707-9A53-784943840436}" srcOrd="6" destOrd="0" parTransId="{E21FA21B-CCC7-4822-B8AA-2FAC171E3A1A}" sibTransId="{75698B58-27EF-41B8-A62E-54B46503AE79}"/>
    <dgm:cxn modelId="{57D22982-29CF-47CD-B25B-E31B0BE55FC1}" srcId="{B0479CB9-D658-4802-B9FF-187B4BA356DE}" destId="{38FD06BC-3797-40A1-9C67-B85A5AA3B2F9}" srcOrd="2" destOrd="0" parTransId="{A6F4D605-A59A-41CC-90A3-37D7C0395726}" sibTransId="{14FF6FEC-28FE-4F91-A5C4-3EE1181F5FBD}"/>
    <dgm:cxn modelId="{532C708C-E5B6-4A07-A752-9580A48E5938}" type="presOf" srcId="{B0479CB9-D658-4802-B9FF-187B4BA356DE}" destId="{765F8633-914D-4EB7-8101-C342E0154806}" srcOrd="0" destOrd="0" presId="urn:microsoft.com/office/officeart/2005/8/layout/list1"/>
    <dgm:cxn modelId="{A35A218F-6D97-4E43-A6CC-87B1EC75B89C}" srcId="{B0479CB9-D658-4802-B9FF-187B4BA356DE}" destId="{6EE35AFC-3E5C-4CFC-99AF-D8F8E4AB3ECC}" srcOrd="4" destOrd="0" parTransId="{2E827D78-65FB-47D2-8D3B-E5B4608ABEED}" sibTransId="{537B9331-7EE1-49AD-B536-74C2D16C56F9}"/>
    <dgm:cxn modelId="{307F7092-76B8-4ED2-B40B-15959FDAB8C4}" type="presOf" srcId="{FD3508A6-31B7-4AD2-9C41-E75F4D564086}" destId="{6D834D36-4446-413F-9F3F-76EBC2437080}" srcOrd="0" destOrd="0" presId="urn:microsoft.com/office/officeart/2005/8/layout/list1"/>
    <dgm:cxn modelId="{4BF8B797-7577-45BB-96B7-047D024D5FA2}" type="presOf" srcId="{C9C90DF9-9243-4080-A9FA-E464DF68B189}" destId="{6D834D36-4446-413F-9F3F-76EBC2437080}" srcOrd="0" destOrd="1" presId="urn:microsoft.com/office/officeart/2005/8/layout/list1"/>
    <dgm:cxn modelId="{1D4D139C-7D6F-4E89-A2E3-D278DA04F9F6}" type="presOf" srcId="{6DE9F086-768B-4AD3-B57D-15E6A3413B14}" destId="{4471961A-5945-4BFF-8C2E-2B8D1BC95533}" srcOrd="0" destOrd="0" presId="urn:microsoft.com/office/officeart/2005/8/layout/list1"/>
    <dgm:cxn modelId="{6FF32CA4-1640-444B-A2B1-5608D0418EB4}" type="presOf" srcId="{6EE35AFC-3E5C-4CFC-99AF-D8F8E4AB3ECC}" destId="{FC9C05E9-35D6-4AAE-A73C-F47F8FDF0F3A}" srcOrd="0" destOrd="0" presId="urn:microsoft.com/office/officeart/2005/8/layout/list1"/>
    <dgm:cxn modelId="{EDA65EA5-2DB5-4815-8DC9-6D2C41D3CE4E}" srcId="{1EB3D758-8303-4D21-AF8C-387EFFCB175C}" destId="{FD3508A6-31B7-4AD2-9C41-E75F4D564086}" srcOrd="0" destOrd="0" parTransId="{F1BF3963-3305-4A14-9401-E712A1DCF88B}" sibTransId="{39B02B42-978E-4CE7-94F0-B59D0B35CC5B}"/>
    <dgm:cxn modelId="{F58401A8-FD69-4AD2-A3AF-5A59DD3E88BE}" srcId="{1EB3D758-8303-4D21-AF8C-387EFFCB175C}" destId="{55790158-72EB-4A2E-981D-774F4F69D1DD}" srcOrd="3" destOrd="0" parTransId="{5E62A675-BE1C-4E76-ACFD-EDC166221E74}" sibTransId="{C6075464-E34A-43D9-9659-9F1F167A6CB3}"/>
    <dgm:cxn modelId="{0E7621AE-9AE1-454F-99B8-80D48A5B2FC0}" type="presOf" srcId="{1EB3D758-8303-4D21-AF8C-387EFFCB175C}" destId="{A2D993D5-2579-4296-948E-0D5D237CCA0C}" srcOrd="0" destOrd="0" presId="urn:microsoft.com/office/officeart/2005/8/layout/list1"/>
    <dgm:cxn modelId="{237CB7C5-B7F5-4B57-B759-30E08D7E85B8}" srcId="{B0479CB9-D658-4802-B9FF-187B4BA356DE}" destId="{D38C9646-0052-4EC5-8BEE-A3E670CEBEF1}" srcOrd="0" destOrd="0" parTransId="{EF40CEBA-69DD-4C4C-9B2C-8A2C350E60B8}" sibTransId="{A167723B-BAB1-4490-B6DA-37DF2D096EAC}"/>
    <dgm:cxn modelId="{146FD4CA-A0C7-4316-8D10-18D8EBC40263}" srcId="{1EB3D758-8303-4D21-AF8C-387EFFCB175C}" destId="{C9C90DF9-9243-4080-A9FA-E464DF68B189}" srcOrd="1" destOrd="0" parTransId="{39ACC20B-59B7-4603-8EF1-0D37940ED65B}" sibTransId="{C0D25BE1-5ABA-41AC-BD26-AE619B0BFBEE}"/>
    <dgm:cxn modelId="{6FC3A9DF-87EF-45A2-A78B-BFEDA9901170}" type="presOf" srcId="{D38C9646-0052-4EC5-8BEE-A3E670CEBEF1}" destId="{E7F6E6A7-2795-42E1-931D-16B36B31B57A}" srcOrd="0" destOrd="0" presId="urn:microsoft.com/office/officeart/2005/8/layout/list1"/>
    <dgm:cxn modelId="{F56776E0-A8DC-4FAE-B111-A1C24FC116C9}" type="presOf" srcId="{D38C9646-0052-4EC5-8BEE-A3E670CEBEF1}" destId="{BC8DE825-35FB-4903-A811-FCB14D263860}" srcOrd="1" destOrd="0" presId="urn:microsoft.com/office/officeart/2005/8/layout/list1"/>
    <dgm:cxn modelId="{412D6DE2-EAC7-4930-BC2B-3348ACC6B597}" type="presOf" srcId="{05169A94-634C-4707-9A53-784943840436}" destId="{9BA03465-E47E-4178-B824-314596D41A23}" srcOrd="1" destOrd="0" presId="urn:microsoft.com/office/officeart/2005/8/layout/list1"/>
    <dgm:cxn modelId="{684844E6-7BEE-4313-8BF8-8564310E2DC5}" type="presOf" srcId="{1EB3D758-8303-4D21-AF8C-387EFFCB175C}" destId="{F2707417-D443-446E-A6C2-746405CB25D5}" srcOrd="1" destOrd="0" presId="urn:microsoft.com/office/officeart/2005/8/layout/list1"/>
    <dgm:cxn modelId="{E753B3EA-A365-4585-8880-6D04934FDDEA}" type="presOf" srcId="{B7187917-B784-4D81-8948-48577C31941C}" destId="{6973BE9C-ACB6-46A8-A026-CA8C88F0118A}" srcOrd="1" destOrd="0" presId="urn:microsoft.com/office/officeart/2005/8/layout/list1"/>
    <dgm:cxn modelId="{2D1764FA-E8D6-4833-A794-D2E176FBF955}" srcId="{B0479CB9-D658-4802-B9FF-187B4BA356DE}" destId="{1EB3D758-8303-4D21-AF8C-387EFFCB175C}" srcOrd="3" destOrd="0" parTransId="{55375744-F0F7-4D1B-BEF4-3DE7670FBDDA}" sibTransId="{8D86EB6D-8759-442A-BC75-48EF26CC432D}"/>
    <dgm:cxn modelId="{F2237F41-7306-4130-80A3-CBCFD7CF5BCE}" type="presParOf" srcId="{765F8633-914D-4EB7-8101-C342E0154806}" destId="{2F096981-8642-4710-9827-DA32AC8FA979}" srcOrd="0" destOrd="0" presId="urn:microsoft.com/office/officeart/2005/8/layout/list1"/>
    <dgm:cxn modelId="{A57912BF-17AD-4CE3-8C7B-980CF3C3B42A}" type="presParOf" srcId="{2F096981-8642-4710-9827-DA32AC8FA979}" destId="{E7F6E6A7-2795-42E1-931D-16B36B31B57A}" srcOrd="0" destOrd="0" presId="urn:microsoft.com/office/officeart/2005/8/layout/list1"/>
    <dgm:cxn modelId="{95A0E6BE-BCA7-43B5-BAFF-531D8E29D452}" type="presParOf" srcId="{2F096981-8642-4710-9827-DA32AC8FA979}" destId="{BC8DE825-35FB-4903-A811-FCB14D263860}" srcOrd="1" destOrd="0" presId="urn:microsoft.com/office/officeart/2005/8/layout/list1"/>
    <dgm:cxn modelId="{55C16550-9A63-4DA8-84CA-BF0B61D820E6}" type="presParOf" srcId="{765F8633-914D-4EB7-8101-C342E0154806}" destId="{F7A17B01-8765-4D7B-AFEC-8A1F96232EB5}" srcOrd="1" destOrd="0" presId="urn:microsoft.com/office/officeart/2005/8/layout/list1"/>
    <dgm:cxn modelId="{D5A179AA-114D-4CB3-822F-138B8AB6559C}" type="presParOf" srcId="{765F8633-914D-4EB7-8101-C342E0154806}" destId="{B63BE98D-CD18-4ED8-ABA3-5B4E4B780AEB}" srcOrd="2" destOrd="0" presId="urn:microsoft.com/office/officeart/2005/8/layout/list1"/>
    <dgm:cxn modelId="{FC3CED48-52DC-4813-99E5-19124136073D}" type="presParOf" srcId="{765F8633-914D-4EB7-8101-C342E0154806}" destId="{19862F2B-527A-4794-90FA-0A4EA253DF9D}" srcOrd="3" destOrd="0" presId="urn:microsoft.com/office/officeart/2005/8/layout/list1"/>
    <dgm:cxn modelId="{DB556374-3ED9-48B3-BE4A-AAE2F437818F}" type="presParOf" srcId="{765F8633-914D-4EB7-8101-C342E0154806}" destId="{6A8BE8E4-C7B2-4A20-A54B-C6C316476B54}" srcOrd="4" destOrd="0" presId="urn:microsoft.com/office/officeart/2005/8/layout/list1"/>
    <dgm:cxn modelId="{B125E28B-0FED-41D7-8EEB-AA3706A28CEF}" type="presParOf" srcId="{6A8BE8E4-C7B2-4A20-A54B-C6C316476B54}" destId="{50B42467-C9FD-4444-ADF6-CDCA7367C69A}" srcOrd="0" destOrd="0" presId="urn:microsoft.com/office/officeart/2005/8/layout/list1"/>
    <dgm:cxn modelId="{1110EF65-A546-4B32-AE8C-AABEE4E2CA5A}" type="presParOf" srcId="{6A8BE8E4-C7B2-4A20-A54B-C6C316476B54}" destId="{6973BE9C-ACB6-46A8-A026-CA8C88F0118A}" srcOrd="1" destOrd="0" presId="urn:microsoft.com/office/officeart/2005/8/layout/list1"/>
    <dgm:cxn modelId="{2A9B7564-0E40-49F7-B927-29BF2EF2B449}" type="presParOf" srcId="{765F8633-914D-4EB7-8101-C342E0154806}" destId="{48173CF4-3788-45F7-B07B-D24EB97B8EE0}" srcOrd="5" destOrd="0" presId="urn:microsoft.com/office/officeart/2005/8/layout/list1"/>
    <dgm:cxn modelId="{AD4D4C1C-32E9-4629-AF74-15BFB69EFD27}" type="presParOf" srcId="{765F8633-914D-4EB7-8101-C342E0154806}" destId="{250F17B5-34EC-4510-9E9F-9C5ED0938D39}" srcOrd="6" destOrd="0" presId="urn:microsoft.com/office/officeart/2005/8/layout/list1"/>
    <dgm:cxn modelId="{C18D05AA-8BB7-444C-8985-B108A5DEA58A}" type="presParOf" srcId="{765F8633-914D-4EB7-8101-C342E0154806}" destId="{41C5584A-D610-4C6C-B432-69CFFFFB6824}" srcOrd="7" destOrd="0" presId="urn:microsoft.com/office/officeart/2005/8/layout/list1"/>
    <dgm:cxn modelId="{569D8F15-1796-44CC-BBE2-8A275B5AB4C1}" type="presParOf" srcId="{765F8633-914D-4EB7-8101-C342E0154806}" destId="{6B07AA4B-8150-4396-B710-EBBFE524B8C6}" srcOrd="8" destOrd="0" presId="urn:microsoft.com/office/officeart/2005/8/layout/list1"/>
    <dgm:cxn modelId="{8A3C989A-8749-4D06-B8AD-FE31CFC49D92}" type="presParOf" srcId="{6B07AA4B-8150-4396-B710-EBBFE524B8C6}" destId="{12064B97-B50C-4BA7-969C-D43E1B227130}" srcOrd="0" destOrd="0" presId="urn:microsoft.com/office/officeart/2005/8/layout/list1"/>
    <dgm:cxn modelId="{AF281B41-6B8A-4A52-9552-4BB71536D8D0}" type="presParOf" srcId="{6B07AA4B-8150-4396-B710-EBBFE524B8C6}" destId="{64851575-DE72-48DA-A3B2-2C78A0103FFD}" srcOrd="1" destOrd="0" presId="urn:microsoft.com/office/officeart/2005/8/layout/list1"/>
    <dgm:cxn modelId="{7B1E20A2-667C-46EF-B79D-8EBA665CA034}" type="presParOf" srcId="{765F8633-914D-4EB7-8101-C342E0154806}" destId="{A9A44C4B-69F2-4762-B123-B90ABE6CE17D}" srcOrd="9" destOrd="0" presId="urn:microsoft.com/office/officeart/2005/8/layout/list1"/>
    <dgm:cxn modelId="{B33B559C-4581-4A85-A32E-FA1EDD65CAB3}" type="presParOf" srcId="{765F8633-914D-4EB7-8101-C342E0154806}" destId="{87FDD9AD-86DE-45F2-8ADF-02BE8F6D5388}" srcOrd="10" destOrd="0" presId="urn:microsoft.com/office/officeart/2005/8/layout/list1"/>
    <dgm:cxn modelId="{82A12682-323C-4B8E-8C02-C688F95613CA}" type="presParOf" srcId="{765F8633-914D-4EB7-8101-C342E0154806}" destId="{E9F13FD1-ED5F-481D-99E7-1D4E0541D2F3}" srcOrd="11" destOrd="0" presId="urn:microsoft.com/office/officeart/2005/8/layout/list1"/>
    <dgm:cxn modelId="{B51AD7B2-4098-45D7-A2AA-9EC3EFD42477}" type="presParOf" srcId="{765F8633-914D-4EB7-8101-C342E0154806}" destId="{409298F9-3863-4B29-AC1C-D0EA6865CC7E}" srcOrd="12" destOrd="0" presId="urn:microsoft.com/office/officeart/2005/8/layout/list1"/>
    <dgm:cxn modelId="{4FACD559-F9B0-491A-B885-DD7FAD36031B}" type="presParOf" srcId="{409298F9-3863-4B29-AC1C-D0EA6865CC7E}" destId="{A2D993D5-2579-4296-948E-0D5D237CCA0C}" srcOrd="0" destOrd="0" presId="urn:microsoft.com/office/officeart/2005/8/layout/list1"/>
    <dgm:cxn modelId="{0887BF5B-F9C8-45F9-A94D-C38EAECA9402}" type="presParOf" srcId="{409298F9-3863-4B29-AC1C-D0EA6865CC7E}" destId="{F2707417-D443-446E-A6C2-746405CB25D5}" srcOrd="1" destOrd="0" presId="urn:microsoft.com/office/officeart/2005/8/layout/list1"/>
    <dgm:cxn modelId="{008512C4-E87D-4DA2-B188-78AB1456EB7D}" type="presParOf" srcId="{765F8633-914D-4EB7-8101-C342E0154806}" destId="{F7BEC828-F283-48AE-AB19-6B98F17F7A21}" srcOrd="13" destOrd="0" presId="urn:microsoft.com/office/officeart/2005/8/layout/list1"/>
    <dgm:cxn modelId="{C23C1368-2421-44D8-8BDE-1628D619AFF5}" type="presParOf" srcId="{765F8633-914D-4EB7-8101-C342E0154806}" destId="{6D834D36-4446-413F-9F3F-76EBC2437080}" srcOrd="14" destOrd="0" presId="urn:microsoft.com/office/officeart/2005/8/layout/list1"/>
    <dgm:cxn modelId="{506618DB-E6F3-4131-8A26-D3BDA5CF6615}" type="presParOf" srcId="{765F8633-914D-4EB7-8101-C342E0154806}" destId="{D6EE7A37-231A-4A01-8414-961C4DC7D3DD}" srcOrd="15" destOrd="0" presId="urn:microsoft.com/office/officeart/2005/8/layout/list1"/>
    <dgm:cxn modelId="{57853FCE-2726-4F76-84AA-87FCD6DCBB2F}" type="presParOf" srcId="{765F8633-914D-4EB7-8101-C342E0154806}" destId="{FFD88CBD-0E04-4837-8139-802693865E8E}" srcOrd="16" destOrd="0" presId="urn:microsoft.com/office/officeart/2005/8/layout/list1"/>
    <dgm:cxn modelId="{E50CFFE6-7F47-4FF9-9736-6EFD193CA44E}" type="presParOf" srcId="{FFD88CBD-0E04-4837-8139-802693865E8E}" destId="{FC9C05E9-35D6-4AAE-A73C-F47F8FDF0F3A}" srcOrd="0" destOrd="0" presId="urn:microsoft.com/office/officeart/2005/8/layout/list1"/>
    <dgm:cxn modelId="{80961EB3-5D34-4886-8FE2-8F96BA5715FF}" type="presParOf" srcId="{FFD88CBD-0E04-4837-8139-802693865E8E}" destId="{D53EC688-91F0-4207-AF67-A032DEA1513A}" srcOrd="1" destOrd="0" presId="urn:microsoft.com/office/officeart/2005/8/layout/list1"/>
    <dgm:cxn modelId="{23896DA5-4B7F-4F5B-941F-E3647500E386}" type="presParOf" srcId="{765F8633-914D-4EB7-8101-C342E0154806}" destId="{E11EC1A3-0A8F-4A5A-9D08-1C3A8D25CFDF}" srcOrd="17" destOrd="0" presId="urn:microsoft.com/office/officeart/2005/8/layout/list1"/>
    <dgm:cxn modelId="{AB5FD4F4-39D0-49B4-9EBE-A41ADD0DAAF6}" type="presParOf" srcId="{765F8633-914D-4EB7-8101-C342E0154806}" destId="{02BDBBAB-FA4F-4573-8D61-1E8ACCC1664C}" srcOrd="18" destOrd="0" presId="urn:microsoft.com/office/officeart/2005/8/layout/list1"/>
    <dgm:cxn modelId="{824C4BF6-5BA6-4D0C-A871-EDD0056EC509}" type="presParOf" srcId="{765F8633-914D-4EB7-8101-C342E0154806}" destId="{B7BA1FF0-D6F4-4C19-A598-29FDE3BCE293}" srcOrd="19" destOrd="0" presId="urn:microsoft.com/office/officeart/2005/8/layout/list1"/>
    <dgm:cxn modelId="{79070D43-12AD-432A-8DF4-0FA356DB6F40}" type="presParOf" srcId="{765F8633-914D-4EB7-8101-C342E0154806}" destId="{AF326F8A-4579-41D9-9D9A-3D1D08A503F7}" srcOrd="20" destOrd="0" presId="urn:microsoft.com/office/officeart/2005/8/layout/list1"/>
    <dgm:cxn modelId="{2EA202C3-6E2C-4A43-AEE5-6A9801CC7C19}" type="presParOf" srcId="{AF326F8A-4579-41D9-9D9A-3D1D08A503F7}" destId="{4471961A-5945-4BFF-8C2E-2B8D1BC95533}" srcOrd="0" destOrd="0" presId="urn:microsoft.com/office/officeart/2005/8/layout/list1"/>
    <dgm:cxn modelId="{B2DF9CCC-B025-4F60-B114-F4238617B87A}" type="presParOf" srcId="{AF326F8A-4579-41D9-9D9A-3D1D08A503F7}" destId="{6666A447-95C6-424D-9386-A59430AA3976}" srcOrd="1" destOrd="0" presId="urn:microsoft.com/office/officeart/2005/8/layout/list1"/>
    <dgm:cxn modelId="{84DDF3C9-02B9-446E-8543-860CA42B0185}" type="presParOf" srcId="{765F8633-914D-4EB7-8101-C342E0154806}" destId="{82ABE836-B794-488F-A7B9-80B4C2A6282A}" srcOrd="21" destOrd="0" presId="urn:microsoft.com/office/officeart/2005/8/layout/list1"/>
    <dgm:cxn modelId="{7941ECCC-CFE1-48BD-9D6C-1D7DC0FD6547}" type="presParOf" srcId="{765F8633-914D-4EB7-8101-C342E0154806}" destId="{2BFADC78-3FDE-4773-960B-BDA71DC31056}" srcOrd="22" destOrd="0" presId="urn:microsoft.com/office/officeart/2005/8/layout/list1"/>
    <dgm:cxn modelId="{EE3ED3FF-6FB9-4055-B0B6-CB3D8B3A9DE3}" type="presParOf" srcId="{765F8633-914D-4EB7-8101-C342E0154806}" destId="{C8EA6631-418D-4741-AA03-2F221DF7CA56}" srcOrd="23" destOrd="0" presId="urn:microsoft.com/office/officeart/2005/8/layout/list1"/>
    <dgm:cxn modelId="{64BE8F54-9EA3-4B0A-B6A6-991A5440975A}" type="presParOf" srcId="{765F8633-914D-4EB7-8101-C342E0154806}" destId="{25AC0A83-8010-4BFC-91A6-BB9C743B3168}" srcOrd="24" destOrd="0" presId="urn:microsoft.com/office/officeart/2005/8/layout/list1"/>
    <dgm:cxn modelId="{1147E028-632E-4FD1-B34C-40A513103515}" type="presParOf" srcId="{25AC0A83-8010-4BFC-91A6-BB9C743B3168}" destId="{2BF9A793-0758-4832-A0AF-3E574483D26E}" srcOrd="0" destOrd="0" presId="urn:microsoft.com/office/officeart/2005/8/layout/list1"/>
    <dgm:cxn modelId="{E658723A-38FF-45B0-90F4-7756ACAD1BE9}" type="presParOf" srcId="{25AC0A83-8010-4BFC-91A6-BB9C743B3168}" destId="{9BA03465-E47E-4178-B824-314596D41A23}" srcOrd="1" destOrd="0" presId="urn:microsoft.com/office/officeart/2005/8/layout/list1"/>
    <dgm:cxn modelId="{725D7F8B-D803-4F7A-89C9-BF1DC67CF54D}" type="presParOf" srcId="{765F8633-914D-4EB7-8101-C342E0154806}" destId="{6F669D27-1A30-4A4E-A63D-771BF08DA685}" srcOrd="25" destOrd="0" presId="urn:microsoft.com/office/officeart/2005/8/layout/list1"/>
    <dgm:cxn modelId="{53946F6B-D2ED-43A5-BE13-E234DFE3C857}" type="presParOf" srcId="{765F8633-914D-4EB7-8101-C342E0154806}" destId="{3381A2F4-671B-4FBB-ABDB-326C2C4F0D11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7A72845-6461-4982-8DFA-4505D1F4FC30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4C946822-0D4B-453A-A0C4-EC338DDBC51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it-IT" sz="1800" b="1" dirty="0"/>
            <a:t>Sezione 1: CONSUMO E INTENSITÀ</a:t>
          </a:r>
          <a:endParaRPr lang="en-US" sz="1800" b="1" dirty="0"/>
        </a:p>
      </dgm:t>
    </dgm:pt>
    <dgm:pt modelId="{196509B2-A78F-4333-B993-8567ADC53BD9}" type="parTrans" cxnId="{D3924657-8E0C-4A09-AB68-E2A3946976D5}">
      <dgm:prSet/>
      <dgm:spPr/>
      <dgm:t>
        <a:bodyPr/>
        <a:lstStyle/>
        <a:p>
          <a:endParaRPr lang="en-US"/>
        </a:p>
      </dgm:t>
    </dgm:pt>
    <dgm:pt modelId="{D8EBAD64-30E0-458C-AA68-7A4CEAEC2120}" type="sibTrans" cxnId="{D3924657-8E0C-4A09-AB68-E2A3946976D5}">
      <dgm:prSet/>
      <dgm:spPr/>
      <dgm:t>
        <a:bodyPr/>
        <a:lstStyle/>
        <a:p>
          <a:endParaRPr lang="en-US"/>
        </a:p>
      </dgm:t>
    </dgm:pt>
    <dgm:pt modelId="{C6FBD6FF-528F-4970-9B15-D9C83CC33260}">
      <dgm:prSet/>
      <dgm:spPr/>
      <dgm:t>
        <a:bodyPr/>
        <a:lstStyle/>
        <a:p>
          <a:pPr>
            <a:lnSpc>
              <a:spcPct val="100000"/>
            </a:lnSpc>
          </a:pPr>
          <a:r>
            <a:rPr lang="it-IT" dirty="0"/>
            <a:t>Consumo assoluto (kWh): Quello che leggi in bolletta – punto di partenza, ma incompleto</a:t>
          </a:r>
          <a:endParaRPr lang="en-US" dirty="0"/>
        </a:p>
      </dgm:t>
    </dgm:pt>
    <dgm:pt modelId="{E9851D8C-163D-4E2B-AE2F-4CFF063E1BDD}" type="parTrans" cxnId="{464D5303-45CD-41F3-95EA-EBAD329217C6}">
      <dgm:prSet/>
      <dgm:spPr/>
      <dgm:t>
        <a:bodyPr/>
        <a:lstStyle/>
        <a:p>
          <a:endParaRPr lang="en-US"/>
        </a:p>
      </dgm:t>
    </dgm:pt>
    <dgm:pt modelId="{CF0F689E-67B5-4B47-B5CD-B2FFBDA5D274}" type="sibTrans" cxnId="{464D5303-45CD-41F3-95EA-EBAD329217C6}">
      <dgm:prSet/>
      <dgm:spPr/>
      <dgm:t>
        <a:bodyPr/>
        <a:lstStyle/>
        <a:p>
          <a:endParaRPr lang="en-US"/>
        </a:p>
      </dgm:t>
    </dgm:pt>
    <dgm:pt modelId="{95BFB13E-1CDB-44F7-9CD9-BAEE8E7343BE}">
      <dgm:prSet/>
      <dgm:spPr/>
      <dgm:t>
        <a:bodyPr/>
        <a:lstStyle/>
        <a:p>
          <a:pPr>
            <a:lnSpc>
              <a:spcPct val="100000"/>
            </a:lnSpc>
          </a:pPr>
          <a:r>
            <a:rPr lang="it-IT" dirty="0"/>
            <a:t>Intensità energetica (kWh per unità di output):</a:t>
          </a:r>
        </a:p>
        <a:p>
          <a:pPr>
            <a:lnSpc>
              <a:spcPct val="100000"/>
            </a:lnSpc>
          </a:pPr>
          <a:r>
            <a:rPr lang="it-IT" dirty="0"/>
            <a:t>Fabbrica: kWh/tonnellata di prodotto</a:t>
          </a:r>
        </a:p>
        <a:p>
          <a:pPr>
            <a:lnSpc>
              <a:spcPct val="100000"/>
            </a:lnSpc>
          </a:pPr>
          <a:r>
            <a:rPr lang="it-IT" dirty="0"/>
            <a:t>Ospedale: kWh/letto occupato</a:t>
          </a:r>
        </a:p>
        <a:p>
          <a:pPr>
            <a:lnSpc>
              <a:spcPct val="100000"/>
            </a:lnSpc>
          </a:pPr>
          <a:r>
            <a:rPr lang="it-IT" dirty="0"/>
            <a:t>Ufficio: kWh/mq</a:t>
          </a:r>
        </a:p>
      </dgm:t>
    </dgm:pt>
    <dgm:pt modelId="{442703FD-5D8E-4351-BEE8-513672EFEC13}" type="parTrans" cxnId="{BD4A2542-4B98-43C8-AA14-04F5E9FBB982}">
      <dgm:prSet/>
      <dgm:spPr/>
      <dgm:t>
        <a:bodyPr/>
        <a:lstStyle/>
        <a:p>
          <a:endParaRPr lang="it-IT"/>
        </a:p>
      </dgm:t>
    </dgm:pt>
    <dgm:pt modelId="{73E9E509-56D5-4F67-B931-C2A1A8E6BA9C}" type="sibTrans" cxnId="{BD4A2542-4B98-43C8-AA14-04F5E9FBB982}">
      <dgm:prSet/>
      <dgm:spPr/>
      <dgm:t>
        <a:bodyPr/>
        <a:lstStyle/>
        <a:p>
          <a:endParaRPr lang="it-IT"/>
        </a:p>
      </dgm:t>
    </dgm:pt>
    <dgm:pt modelId="{6550A789-C458-4382-B5E5-2674AE353820}">
      <dgm:prSet/>
      <dgm:spPr/>
      <dgm:t>
        <a:bodyPr/>
        <a:lstStyle/>
        <a:p>
          <a:pPr>
            <a:lnSpc>
              <a:spcPct val="100000"/>
            </a:lnSpc>
          </a:pPr>
          <a:r>
            <a:rPr lang="it-IT" dirty="0"/>
            <a:t>Perché importa: Permette confronti nel tempo e con altri</a:t>
          </a:r>
        </a:p>
      </dgm:t>
    </dgm:pt>
    <dgm:pt modelId="{1F5D6FC5-DCD7-4067-8CC0-2DD7244A8011}" type="parTrans" cxnId="{DE42E94F-8AF2-4D9F-89CE-0CDA64E39163}">
      <dgm:prSet/>
      <dgm:spPr/>
      <dgm:t>
        <a:bodyPr/>
        <a:lstStyle/>
        <a:p>
          <a:endParaRPr lang="it-IT"/>
        </a:p>
      </dgm:t>
    </dgm:pt>
    <dgm:pt modelId="{2E362F90-FF66-4A89-96C6-D346CA672FF8}" type="sibTrans" cxnId="{DE42E94F-8AF2-4D9F-89CE-0CDA64E39163}">
      <dgm:prSet/>
      <dgm:spPr/>
      <dgm:t>
        <a:bodyPr/>
        <a:lstStyle/>
        <a:p>
          <a:endParaRPr lang="it-IT"/>
        </a:p>
      </dgm:t>
    </dgm:pt>
    <dgm:pt modelId="{F42A5BCC-56F1-45E0-BF52-6157933F5D1A}" type="pres">
      <dgm:prSet presAssocID="{37A72845-6461-4982-8DFA-4505D1F4FC30}" presName="root" presStyleCnt="0">
        <dgm:presLayoutVars>
          <dgm:dir/>
          <dgm:resizeHandles val="exact"/>
        </dgm:presLayoutVars>
      </dgm:prSet>
      <dgm:spPr/>
    </dgm:pt>
    <dgm:pt modelId="{29910DB3-D995-45AA-88DC-753167BBCA5A}" type="pres">
      <dgm:prSet presAssocID="{4C946822-0D4B-453A-A0C4-EC338DDBC519}" presName="compNode" presStyleCnt="0"/>
      <dgm:spPr/>
    </dgm:pt>
    <dgm:pt modelId="{5F15A38F-07B3-4139-BA21-A4FFB5FFEB6F}" type="pres">
      <dgm:prSet presAssocID="{4C946822-0D4B-453A-A0C4-EC338DDBC519}" presName="bgRect" presStyleLbl="bgShp" presStyleIdx="0" presStyleCnt="4"/>
      <dgm:spPr/>
    </dgm:pt>
    <dgm:pt modelId="{CC4F4FF6-6B04-400C-949C-D76D0A027820}" type="pres">
      <dgm:prSet presAssocID="{4C946822-0D4B-453A-A0C4-EC338DDBC519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ampadina fluorescente con riempimento a tinta unita"/>
        </a:ext>
      </dgm:extLst>
    </dgm:pt>
    <dgm:pt modelId="{2B029EF2-AEBA-4CAB-9A8A-520B4549E841}" type="pres">
      <dgm:prSet presAssocID="{4C946822-0D4B-453A-A0C4-EC338DDBC519}" presName="spaceRect" presStyleCnt="0"/>
      <dgm:spPr/>
    </dgm:pt>
    <dgm:pt modelId="{0A7E9D63-4F69-44CC-9E10-2E5DA6E4DB60}" type="pres">
      <dgm:prSet presAssocID="{4C946822-0D4B-453A-A0C4-EC338DDBC519}" presName="parTx" presStyleLbl="revTx" presStyleIdx="0" presStyleCnt="4" custLinFactNeighborY="-10092">
        <dgm:presLayoutVars>
          <dgm:chMax val="0"/>
          <dgm:chPref val="0"/>
        </dgm:presLayoutVars>
      </dgm:prSet>
      <dgm:spPr/>
    </dgm:pt>
    <dgm:pt modelId="{F2AD8905-8C57-4E9F-B983-05C68B321FB3}" type="pres">
      <dgm:prSet presAssocID="{D8EBAD64-30E0-458C-AA68-7A4CEAEC2120}" presName="sibTrans" presStyleCnt="0"/>
      <dgm:spPr/>
    </dgm:pt>
    <dgm:pt modelId="{6FB83A8C-C74F-4604-B2C7-BF16783948E1}" type="pres">
      <dgm:prSet presAssocID="{C6FBD6FF-528F-4970-9B15-D9C83CC33260}" presName="compNode" presStyleCnt="0"/>
      <dgm:spPr/>
    </dgm:pt>
    <dgm:pt modelId="{20AB5201-1AA8-407D-BA34-64BAA2C1599F}" type="pres">
      <dgm:prSet presAssocID="{C6FBD6FF-528F-4970-9B15-D9C83CC33260}" presName="bgRect" presStyleLbl="bgShp" presStyleIdx="1" presStyleCnt="4"/>
      <dgm:spPr/>
    </dgm:pt>
    <dgm:pt modelId="{D6F8C082-5D21-457A-9474-76BB975C1264}" type="pres">
      <dgm:prSet presAssocID="{C6FBD6FF-528F-4970-9B15-D9C83CC33260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sta aperta contorno"/>
        </a:ext>
      </dgm:extLst>
    </dgm:pt>
    <dgm:pt modelId="{82CAD4FB-1990-4A68-9DF2-5276FC5C9FED}" type="pres">
      <dgm:prSet presAssocID="{C6FBD6FF-528F-4970-9B15-D9C83CC33260}" presName="spaceRect" presStyleCnt="0"/>
      <dgm:spPr/>
    </dgm:pt>
    <dgm:pt modelId="{89EF2C59-3B52-4344-B9EC-EA55F43597EF}" type="pres">
      <dgm:prSet presAssocID="{C6FBD6FF-528F-4970-9B15-D9C83CC33260}" presName="parTx" presStyleLbl="revTx" presStyleIdx="1" presStyleCnt="4" custLinFactNeighborY="-12614">
        <dgm:presLayoutVars>
          <dgm:chMax val="0"/>
          <dgm:chPref val="0"/>
        </dgm:presLayoutVars>
      </dgm:prSet>
      <dgm:spPr/>
    </dgm:pt>
    <dgm:pt modelId="{7E7C9F6F-17D2-4EE3-A12A-5EB0A300DE94}" type="pres">
      <dgm:prSet presAssocID="{CF0F689E-67B5-4B47-B5CD-B2FFBDA5D274}" presName="sibTrans" presStyleCnt="0"/>
      <dgm:spPr/>
    </dgm:pt>
    <dgm:pt modelId="{5911DFB5-04B3-4518-9637-E22D2B5307AE}" type="pres">
      <dgm:prSet presAssocID="{95BFB13E-1CDB-44F7-9CD9-BAEE8E7343BE}" presName="compNode" presStyleCnt="0"/>
      <dgm:spPr/>
    </dgm:pt>
    <dgm:pt modelId="{6AC61A98-3672-43EB-98B5-EC37BDA5B69C}" type="pres">
      <dgm:prSet presAssocID="{95BFB13E-1CDB-44F7-9CD9-BAEE8E7343BE}" presName="bgRect" presStyleLbl="bgShp" presStyleIdx="2" presStyleCnt="4" custScaleY="156157"/>
      <dgm:spPr/>
    </dgm:pt>
    <dgm:pt modelId="{3E8D88D0-FE31-4B99-9DE7-31C67BF82084}" type="pres">
      <dgm:prSet presAssocID="{95BFB13E-1CDB-44F7-9CD9-BAEE8E7343BE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rchitettura moderna con riempimento a tinta unita"/>
        </a:ext>
      </dgm:extLst>
    </dgm:pt>
    <dgm:pt modelId="{9E158FBF-0B06-4CB9-A51C-652E0BE44CBB}" type="pres">
      <dgm:prSet presAssocID="{95BFB13E-1CDB-44F7-9CD9-BAEE8E7343BE}" presName="spaceRect" presStyleCnt="0"/>
      <dgm:spPr/>
    </dgm:pt>
    <dgm:pt modelId="{9152E524-8853-40FB-9181-924DCAC32FCD}" type="pres">
      <dgm:prSet presAssocID="{95BFB13E-1CDB-44F7-9CD9-BAEE8E7343BE}" presName="parTx" presStyleLbl="revTx" presStyleIdx="2" presStyleCnt="4" custLinFactNeighborY="-14296">
        <dgm:presLayoutVars>
          <dgm:chMax val="0"/>
          <dgm:chPref val="0"/>
        </dgm:presLayoutVars>
      </dgm:prSet>
      <dgm:spPr/>
    </dgm:pt>
    <dgm:pt modelId="{A71F07A4-7D77-4E3D-9B2C-B45A0D2EA85B}" type="pres">
      <dgm:prSet presAssocID="{73E9E509-56D5-4F67-B931-C2A1A8E6BA9C}" presName="sibTrans" presStyleCnt="0"/>
      <dgm:spPr/>
    </dgm:pt>
    <dgm:pt modelId="{51E74B51-424E-4A22-8BEE-D9754F4C86D8}" type="pres">
      <dgm:prSet presAssocID="{6550A789-C458-4382-B5E5-2674AE353820}" presName="compNode" presStyleCnt="0"/>
      <dgm:spPr/>
    </dgm:pt>
    <dgm:pt modelId="{897E0B4A-B5D4-427E-9AE8-779EF0C2FC74}" type="pres">
      <dgm:prSet presAssocID="{6550A789-C458-4382-B5E5-2674AE353820}" presName="bgRect" presStyleLbl="bgShp" presStyleIdx="3" presStyleCnt="4"/>
      <dgm:spPr/>
    </dgm:pt>
    <dgm:pt modelId="{3F3B3598-4379-4ADC-8079-9AF8A0372A30}" type="pres">
      <dgm:prSet presAssocID="{6550A789-C458-4382-B5E5-2674AE353820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unto esclamativo con riempimento a tinta unita"/>
        </a:ext>
      </dgm:extLst>
    </dgm:pt>
    <dgm:pt modelId="{45A8809D-9F41-4008-BF0A-0EC709EAC2F8}" type="pres">
      <dgm:prSet presAssocID="{6550A789-C458-4382-B5E5-2674AE353820}" presName="spaceRect" presStyleCnt="0"/>
      <dgm:spPr/>
    </dgm:pt>
    <dgm:pt modelId="{15637DFA-7234-4568-8D10-45D6CEC93B3A}" type="pres">
      <dgm:prSet presAssocID="{6550A789-C458-4382-B5E5-2674AE353820}" presName="parTx" presStyleLbl="revTx" presStyleIdx="3" presStyleCnt="4" custLinFactNeighborX="-157" custLinFactNeighborY="-17660">
        <dgm:presLayoutVars>
          <dgm:chMax val="0"/>
          <dgm:chPref val="0"/>
        </dgm:presLayoutVars>
      </dgm:prSet>
      <dgm:spPr/>
    </dgm:pt>
  </dgm:ptLst>
  <dgm:cxnLst>
    <dgm:cxn modelId="{464D5303-45CD-41F3-95EA-EBAD329217C6}" srcId="{37A72845-6461-4982-8DFA-4505D1F4FC30}" destId="{C6FBD6FF-528F-4970-9B15-D9C83CC33260}" srcOrd="1" destOrd="0" parTransId="{E9851D8C-163D-4E2B-AE2F-4CFF063E1BDD}" sibTransId="{CF0F689E-67B5-4B47-B5CD-B2FFBDA5D274}"/>
    <dgm:cxn modelId="{41519405-6951-425A-93EF-3266F1EB7337}" type="presOf" srcId="{4C946822-0D4B-453A-A0C4-EC338DDBC519}" destId="{0A7E9D63-4F69-44CC-9E10-2E5DA6E4DB60}" srcOrd="0" destOrd="0" presId="urn:microsoft.com/office/officeart/2018/2/layout/IconVerticalSolidList"/>
    <dgm:cxn modelId="{4204F85F-27EF-4919-87F5-45757C81EB1B}" type="presOf" srcId="{C6FBD6FF-528F-4970-9B15-D9C83CC33260}" destId="{89EF2C59-3B52-4344-B9EC-EA55F43597EF}" srcOrd="0" destOrd="0" presId="urn:microsoft.com/office/officeart/2018/2/layout/IconVerticalSolidList"/>
    <dgm:cxn modelId="{BD4A2542-4B98-43C8-AA14-04F5E9FBB982}" srcId="{37A72845-6461-4982-8DFA-4505D1F4FC30}" destId="{95BFB13E-1CDB-44F7-9CD9-BAEE8E7343BE}" srcOrd="2" destOrd="0" parTransId="{442703FD-5D8E-4351-BEE8-513672EFEC13}" sibTransId="{73E9E509-56D5-4F67-B931-C2A1A8E6BA9C}"/>
    <dgm:cxn modelId="{0DF55545-C96A-4F79-9832-08761C0E5352}" type="presOf" srcId="{95BFB13E-1CDB-44F7-9CD9-BAEE8E7343BE}" destId="{9152E524-8853-40FB-9181-924DCAC32FCD}" srcOrd="0" destOrd="0" presId="urn:microsoft.com/office/officeart/2018/2/layout/IconVerticalSolidList"/>
    <dgm:cxn modelId="{DE42E94F-8AF2-4D9F-89CE-0CDA64E39163}" srcId="{37A72845-6461-4982-8DFA-4505D1F4FC30}" destId="{6550A789-C458-4382-B5E5-2674AE353820}" srcOrd="3" destOrd="0" parTransId="{1F5D6FC5-DCD7-4067-8CC0-2DD7244A8011}" sibTransId="{2E362F90-FF66-4A89-96C6-D346CA672FF8}"/>
    <dgm:cxn modelId="{30BD7570-1E56-4906-933E-5E22E1465876}" type="presOf" srcId="{37A72845-6461-4982-8DFA-4505D1F4FC30}" destId="{F42A5BCC-56F1-45E0-BF52-6157933F5D1A}" srcOrd="0" destOrd="0" presId="urn:microsoft.com/office/officeart/2018/2/layout/IconVerticalSolidList"/>
    <dgm:cxn modelId="{D3924657-8E0C-4A09-AB68-E2A3946976D5}" srcId="{37A72845-6461-4982-8DFA-4505D1F4FC30}" destId="{4C946822-0D4B-453A-A0C4-EC338DDBC519}" srcOrd="0" destOrd="0" parTransId="{196509B2-A78F-4333-B993-8567ADC53BD9}" sibTransId="{D8EBAD64-30E0-458C-AA68-7A4CEAEC2120}"/>
    <dgm:cxn modelId="{FCBC77F7-11EF-44C1-8C9C-DFF5CDD55AAE}" type="presOf" srcId="{6550A789-C458-4382-B5E5-2674AE353820}" destId="{15637DFA-7234-4568-8D10-45D6CEC93B3A}" srcOrd="0" destOrd="0" presId="urn:microsoft.com/office/officeart/2018/2/layout/IconVerticalSolidList"/>
    <dgm:cxn modelId="{C0B5BC14-EE7E-4068-9FDD-75D17727666C}" type="presParOf" srcId="{F42A5BCC-56F1-45E0-BF52-6157933F5D1A}" destId="{29910DB3-D995-45AA-88DC-753167BBCA5A}" srcOrd="0" destOrd="0" presId="urn:microsoft.com/office/officeart/2018/2/layout/IconVerticalSolidList"/>
    <dgm:cxn modelId="{7BC702CD-F2C1-4990-B13E-8D8DC646FC1A}" type="presParOf" srcId="{29910DB3-D995-45AA-88DC-753167BBCA5A}" destId="{5F15A38F-07B3-4139-BA21-A4FFB5FFEB6F}" srcOrd="0" destOrd="0" presId="urn:microsoft.com/office/officeart/2018/2/layout/IconVerticalSolidList"/>
    <dgm:cxn modelId="{BA16B3D4-0FFA-4DF0-BB4C-DF6A743EACC1}" type="presParOf" srcId="{29910DB3-D995-45AA-88DC-753167BBCA5A}" destId="{CC4F4FF6-6B04-400C-949C-D76D0A027820}" srcOrd="1" destOrd="0" presId="urn:microsoft.com/office/officeart/2018/2/layout/IconVerticalSolidList"/>
    <dgm:cxn modelId="{1427A0E3-C0DD-452A-8427-3C15CF482975}" type="presParOf" srcId="{29910DB3-D995-45AA-88DC-753167BBCA5A}" destId="{2B029EF2-AEBA-4CAB-9A8A-520B4549E841}" srcOrd="2" destOrd="0" presId="urn:microsoft.com/office/officeart/2018/2/layout/IconVerticalSolidList"/>
    <dgm:cxn modelId="{122BB120-9281-449F-95B4-3C9DEABCC93D}" type="presParOf" srcId="{29910DB3-D995-45AA-88DC-753167BBCA5A}" destId="{0A7E9D63-4F69-44CC-9E10-2E5DA6E4DB60}" srcOrd="3" destOrd="0" presId="urn:microsoft.com/office/officeart/2018/2/layout/IconVerticalSolidList"/>
    <dgm:cxn modelId="{25047EA7-FFDD-4E51-BDAB-C97A34D6A5F9}" type="presParOf" srcId="{F42A5BCC-56F1-45E0-BF52-6157933F5D1A}" destId="{F2AD8905-8C57-4E9F-B983-05C68B321FB3}" srcOrd="1" destOrd="0" presId="urn:microsoft.com/office/officeart/2018/2/layout/IconVerticalSolidList"/>
    <dgm:cxn modelId="{5B7A1962-57F9-414E-88A1-CDB683D4A202}" type="presParOf" srcId="{F42A5BCC-56F1-45E0-BF52-6157933F5D1A}" destId="{6FB83A8C-C74F-4604-B2C7-BF16783948E1}" srcOrd="2" destOrd="0" presId="urn:microsoft.com/office/officeart/2018/2/layout/IconVerticalSolidList"/>
    <dgm:cxn modelId="{12DB1842-AC1B-4500-89BA-C500CA1C6C83}" type="presParOf" srcId="{6FB83A8C-C74F-4604-B2C7-BF16783948E1}" destId="{20AB5201-1AA8-407D-BA34-64BAA2C1599F}" srcOrd="0" destOrd="0" presId="urn:microsoft.com/office/officeart/2018/2/layout/IconVerticalSolidList"/>
    <dgm:cxn modelId="{EBA47570-DAB3-4AF0-9EC4-2FC774F4E57A}" type="presParOf" srcId="{6FB83A8C-C74F-4604-B2C7-BF16783948E1}" destId="{D6F8C082-5D21-457A-9474-76BB975C1264}" srcOrd="1" destOrd="0" presId="urn:microsoft.com/office/officeart/2018/2/layout/IconVerticalSolidList"/>
    <dgm:cxn modelId="{39107A1B-4DA1-48F7-A6FF-8B5D44B5F917}" type="presParOf" srcId="{6FB83A8C-C74F-4604-B2C7-BF16783948E1}" destId="{82CAD4FB-1990-4A68-9DF2-5276FC5C9FED}" srcOrd="2" destOrd="0" presId="urn:microsoft.com/office/officeart/2018/2/layout/IconVerticalSolidList"/>
    <dgm:cxn modelId="{305F254E-FEC0-4A82-BF23-17AE59B4ACA5}" type="presParOf" srcId="{6FB83A8C-C74F-4604-B2C7-BF16783948E1}" destId="{89EF2C59-3B52-4344-B9EC-EA55F43597EF}" srcOrd="3" destOrd="0" presId="urn:microsoft.com/office/officeart/2018/2/layout/IconVerticalSolidList"/>
    <dgm:cxn modelId="{AB35C830-E526-4FE5-8B4B-991F4D32F8E3}" type="presParOf" srcId="{F42A5BCC-56F1-45E0-BF52-6157933F5D1A}" destId="{7E7C9F6F-17D2-4EE3-A12A-5EB0A300DE94}" srcOrd="3" destOrd="0" presId="urn:microsoft.com/office/officeart/2018/2/layout/IconVerticalSolidList"/>
    <dgm:cxn modelId="{3D5FC99B-31AB-4CDA-ABB3-CA1C628E0C7B}" type="presParOf" srcId="{F42A5BCC-56F1-45E0-BF52-6157933F5D1A}" destId="{5911DFB5-04B3-4518-9637-E22D2B5307AE}" srcOrd="4" destOrd="0" presId="urn:microsoft.com/office/officeart/2018/2/layout/IconVerticalSolidList"/>
    <dgm:cxn modelId="{9CCE9374-3554-4F98-8669-3E4C773ADF7B}" type="presParOf" srcId="{5911DFB5-04B3-4518-9637-E22D2B5307AE}" destId="{6AC61A98-3672-43EB-98B5-EC37BDA5B69C}" srcOrd="0" destOrd="0" presId="urn:microsoft.com/office/officeart/2018/2/layout/IconVerticalSolidList"/>
    <dgm:cxn modelId="{B35D3E3F-C57C-46A9-B35B-57D75724C24E}" type="presParOf" srcId="{5911DFB5-04B3-4518-9637-E22D2B5307AE}" destId="{3E8D88D0-FE31-4B99-9DE7-31C67BF82084}" srcOrd="1" destOrd="0" presId="urn:microsoft.com/office/officeart/2018/2/layout/IconVerticalSolidList"/>
    <dgm:cxn modelId="{847D5E48-F25B-4F1C-92C7-F3370CC4AF34}" type="presParOf" srcId="{5911DFB5-04B3-4518-9637-E22D2B5307AE}" destId="{9E158FBF-0B06-4CB9-A51C-652E0BE44CBB}" srcOrd="2" destOrd="0" presId="urn:microsoft.com/office/officeart/2018/2/layout/IconVerticalSolidList"/>
    <dgm:cxn modelId="{EC87A9B8-8A71-421B-87EF-A0C6A47487CB}" type="presParOf" srcId="{5911DFB5-04B3-4518-9637-E22D2B5307AE}" destId="{9152E524-8853-40FB-9181-924DCAC32FCD}" srcOrd="3" destOrd="0" presId="urn:microsoft.com/office/officeart/2018/2/layout/IconVerticalSolidList"/>
    <dgm:cxn modelId="{F4FEFEF4-C0C4-4DA5-8308-8D998372DD29}" type="presParOf" srcId="{F42A5BCC-56F1-45E0-BF52-6157933F5D1A}" destId="{A71F07A4-7D77-4E3D-9B2C-B45A0D2EA85B}" srcOrd="5" destOrd="0" presId="urn:microsoft.com/office/officeart/2018/2/layout/IconVerticalSolidList"/>
    <dgm:cxn modelId="{E3837334-E73D-424C-92E5-337063AD58BA}" type="presParOf" srcId="{F42A5BCC-56F1-45E0-BF52-6157933F5D1A}" destId="{51E74B51-424E-4A22-8BEE-D9754F4C86D8}" srcOrd="6" destOrd="0" presId="urn:microsoft.com/office/officeart/2018/2/layout/IconVerticalSolidList"/>
    <dgm:cxn modelId="{32963728-0177-47DF-89FE-4BE327B86693}" type="presParOf" srcId="{51E74B51-424E-4A22-8BEE-D9754F4C86D8}" destId="{897E0B4A-B5D4-427E-9AE8-779EF0C2FC74}" srcOrd="0" destOrd="0" presId="urn:microsoft.com/office/officeart/2018/2/layout/IconVerticalSolidList"/>
    <dgm:cxn modelId="{6FC4FEC0-AF17-4769-A2FF-9594FF30B3D2}" type="presParOf" srcId="{51E74B51-424E-4A22-8BEE-D9754F4C86D8}" destId="{3F3B3598-4379-4ADC-8079-9AF8A0372A30}" srcOrd="1" destOrd="0" presId="urn:microsoft.com/office/officeart/2018/2/layout/IconVerticalSolidList"/>
    <dgm:cxn modelId="{B479EE83-3620-4F78-959C-F647D520A270}" type="presParOf" srcId="{51E74B51-424E-4A22-8BEE-D9754F4C86D8}" destId="{45A8809D-9F41-4008-BF0A-0EC709EAC2F8}" srcOrd="2" destOrd="0" presId="urn:microsoft.com/office/officeart/2018/2/layout/IconVerticalSolidList"/>
    <dgm:cxn modelId="{A6322667-29A6-4503-8AEC-001F02E157AB}" type="presParOf" srcId="{51E74B51-424E-4A22-8BEE-D9754F4C86D8}" destId="{15637DFA-7234-4568-8D10-45D6CEC93B3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7A72845-6461-4982-8DFA-4505D1F4FC30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4C946822-0D4B-453A-A0C4-EC338DDBC519}">
      <dgm:prSet custT="1"/>
      <dgm:spPr/>
      <dgm:t>
        <a:bodyPr/>
        <a:lstStyle/>
        <a:p>
          <a:r>
            <a:rPr lang="it-IT" sz="1800" b="1" dirty="0"/>
            <a:t>Sezione 2: EFFICIENZA TERMICA</a:t>
          </a:r>
          <a:endParaRPr lang="en-US" sz="1800" b="1" dirty="0"/>
        </a:p>
      </dgm:t>
    </dgm:pt>
    <dgm:pt modelId="{196509B2-A78F-4333-B993-8567ADC53BD9}" type="parTrans" cxnId="{D3924657-8E0C-4A09-AB68-E2A3946976D5}">
      <dgm:prSet/>
      <dgm:spPr/>
      <dgm:t>
        <a:bodyPr/>
        <a:lstStyle/>
        <a:p>
          <a:endParaRPr lang="en-US"/>
        </a:p>
      </dgm:t>
    </dgm:pt>
    <dgm:pt modelId="{D8EBAD64-30E0-458C-AA68-7A4CEAEC2120}" type="sibTrans" cxnId="{D3924657-8E0C-4A09-AB68-E2A3946976D5}">
      <dgm:prSet/>
      <dgm:spPr/>
      <dgm:t>
        <a:bodyPr/>
        <a:lstStyle/>
        <a:p>
          <a:endParaRPr lang="en-US"/>
        </a:p>
      </dgm:t>
    </dgm:pt>
    <dgm:pt modelId="{C6FBD6FF-528F-4970-9B15-D9C83CC33260}">
      <dgm:prSet/>
      <dgm:spPr/>
      <dgm:t>
        <a:bodyPr/>
        <a:lstStyle/>
        <a:p>
          <a:r>
            <a:rPr lang="it-IT" dirty="0"/>
            <a:t>Rendimento (η): % di energia che diventa utile</a:t>
          </a:r>
          <a:endParaRPr lang="en-US" dirty="0"/>
        </a:p>
      </dgm:t>
    </dgm:pt>
    <dgm:pt modelId="{E9851D8C-163D-4E2B-AE2F-4CFF063E1BDD}" type="parTrans" cxnId="{464D5303-45CD-41F3-95EA-EBAD329217C6}">
      <dgm:prSet/>
      <dgm:spPr/>
      <dgm:t>
        <a:bodyPr/>
        <a:lstStyle/>
        <a:p>
          <a:endParaRPr lang="en-US"/>
        </a:p>
      </dgm:t>
    </dgm:pt>
    <dgm:pt modelId="{CF0F689E-67B5-4B47-B5CD-B2FFBDA5D274}" type="sibTrans" cxnId="{464D5303-45CD-41F3-95EA-EBAD329217C6}">
      <dgm:prSet/>
      <dgm:spPr/>
      <dgm:t>
        <a:bodyPr/>
        <a:lstStyle/>
        <a:p>
          <a:endParaRPr lang="en-US"/>
        </a:p>
      </dgm:t>
    </dgm:pt>
    <dgm:pt modelId="{3D323AAE-C6EA-4C67-9236-F58665549974}">
      <dgm:prSet/>
      <dgm:spPr/>
      <dgm:t>
        <a:bodyPr/>
        <a:lstStyle/>
        <a:p>
          <a:r>
            <a:rPr lang="it-IT"/>
            <a:t>Caldaia: 75% (vecchia) → 92% (moderna)</a:t>
          </a:r>
          <a:endParaRPr lang="en-US"/>
        </a:p>
      </dgm:t>
    </dgm:pt>
    <dgm:pt modelId="{020F83E4-250F-4D68-9141-E97587814228}" type="parTrans" cxnId="{F1EAC91D-10FB-49CC-B8EC-A9DAE4F00771}">
      <dgm:prSet/>
      <dgm:spPr/>
      <dgm:t>
        <a:bodyPr/>
        <a:lstStyle/>
        <a:p>
          <a:endParaRPr lang="en-US"/>
        </a:p>
      </dgm:t>
    </dgm:pt>
    <dgm:pt modelId="{05B2A0F6-1227-4F8F-BE32-3CE01F86C687}" type="sibTrans" cxnId="{F1EAC91D-10FB-49CC-B8EC-A9DAE4F00771}">
      <dgm:prSet/>
      <dgm:spPr/>
      <dgm:t>
        <a:bodyPr/>
        <a:lstStyle/>
        <a:p>
          <a:endParaRPr lang="en-US"/>
        </a:p>
      </dgm:t>
    </dgm:pt>
    <dgm:pt modelId="{3878E983-111C-44A7-82B8-16D56B9A08C2}">
      <dgm:prSet/>
      <dgm:spPr/>
      <dgm:t>
        <a:bodyPr/>
        <a:lstStyle/>
        <a:p>
          <a:r>
            <a:rPr lang="it-IT"/>
            <a:t>Motore: 88% (standard) → 96% (alta efficienza)</a:t>
          </a:r>
          <a:endParaRPr lang="en-US"/>
        </a:p>
      </dgm:t>
    </dgm:pt>
    <dgm:pt modelId="{E9AB4218-C78E-46FF-B663-0917790B1AD3}" type="parTrans" cxnId="{DB8F8D6F-3C91-4CF5-9EF1-4C5A3E6FE51F}">
      <dgm:prSet/>
      <dgm:spPr/>
      <dgm:t>
        <a:bodyPr/>
        <a:lstStyle/>
        <a:p>
          <a:endParaRPr lang="en-US"/>
        </a:p>
      </dgm:t>
    </dgm:pt>
    <dgm:pt modelId="{8ECA6B48-561C-4C6E-AB6B-6E4EC1F4107C}" type="sibTrans" cxnId="{DB8F8D6F-3C91-4CF5-9EF1-4C5A3E6FE51F}">
      <dgm:prSet/>
      <dgm:spPr/>
      <dgm:t>
        <a:bodyPr/>
        <a:lstStyle/>
        <a:p>
          <a:endParaRPr lang="en-US"/>
        </a:p>
      </dgm:t>
    </dgm:pt>
    <dgm:pt modelId="{4C0CA9F8-5087-40FC-802C-34316138B969}">
      <dgm:prSet/>
      <dgm:spPr/>
      <dgm:t>
        <a:bodyPr/>
        <a:lstStyle/>
        <a:p>
          <a:r>
            <a:rPr lang="it-IT"/>
            <a:t>Fattore di potenza: Misura la qualità della corrente elettrica (ideale &gt;0,9)</a:t>
          </a:r>
          <a:endParaRPr lang="en-US"/>
        </a:p>
      </dgm:t>
    </dgm:pt>
    <dgm:pt modelId="{674886AC-1EFC-4474-8E1E-E97E54114272}" type="parTrans" cxnId="{B7A80556-9F32-4492-9F15-4400E2B266BB}">
      <dgm:prSet/>
      <dgm:spPr/>
      <dgm:t>
        <a:bodyPr/>
        <a:lstStyle/>
        <a:p>
          <a:endParaRPr lang="en-US"/>
        </a:p>
      </dgm:t>
    </dgm:pt>
    <dgm:pt modelId="{8F408666-8416-4B9A-A365-AF22D2703BD0}" type="sibTrans" cxnId="{B7A80556-9F32-4492-9F15-4400E2B266BB}">
      <dgm:prSet/>
      <dgm:spPr/>
      <dgm:t>
        <a:bodyPr/>
        <a:lstStyle/>
        <a:p>
          <a:endParaRPr lang="en-US"/>
        </a:p>
      </dgm:t>
    </dgm:pt>
    <dgm:pt modelId="{F42A5BCC-56F1-45E0-BF52-6157933F5D1A}" type="pres">
      <dgm:prSet presAssocID="{37A72845-6461-4982-8DFA-4505D1F4FC30}" presName="root" presStyleCnt="0">
        <dgm:presLayoutVars>
          <dgm:dir/>
          <dgm:resizeHandles val="exact"/>
        </dgm:presLayoutVars>
      </dgm:prSet>
      <dgm:spPr/>
    </dgm:pt>
    <dgm:pt modelId="{29910DB3-D995-45AA-88DC-753167BBCA5A}" type="pres">
      <dgm:prSet presAssocID="{4C946822-0D4B-453A-A0C4-EC338DDBC519}" presName="compNode" presStyleCnt="0"/>
      <dgm:spPr/>
    </dgm:pt>
    <dgm:pt modelId="{5F15A38F-07B3-4139-BA21-A4FFB5FFEB6F}" type="pres">
      <dgm:prSet presAssocID="{4C946822-0D4B-453A-A0C4-EC338DDBC519}" presName="bgRect" presStyleLbl="bgShp" presStyleIdx="0" presStyleCnt="3"/>
      <dgm:spPr/>
    </dgm:pt>
    <dgm:pt modelId="{CC4F4FF6-6B04-400C-949C-D76D0A027820}" type="pres">
      <dgm:prSet presAssocID="{4C946822-0D4B-453A-A0C4-EC338DDBC519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rmometro"/>
        </a:ext>
      </dgm:extLst>
    </dgm:pt>
    <dgm:pt modelId="{2B029EF2-AEBA-4CAB-9A8A-520B4549E841}" type="pres">
      <dgm:prSet presAssocID="{4C946822-0D4B-453A-A0C4-EC338DDBC519}" presName="spaceRect" presStyleCnt="0"/>
      <dgm:spPr/>
    </dgm:pt>
    <dgm:pt modelId="{0A7E9D63-4F69-44CC-9E10-2E5DA6E4DB60}" type="pres">
      <dgm:prSet presAssocID="{4C946822-0D4B-453A-A0C4-EC338DDBC519}" presName="parTx" presStyleLbl="revTx" presStyleIdx="0" presStyleCnt="4">
        <dgm:presLayoutVars>
          <dgm:chMax val="0"/>
          <dgm:chPref val="0"/>
        </dgm:presLayoutVars>
      </dgm:prSet>
      <dgm:spPr/>
    </dgm:pt>
    <dgm:pt modelId="{F2AD8905-8C57-4E9F-B983-05C68B321FB3}" type="pres">
      <dgm:prSet presAssocID="{D8EBAD64-30E0-458C-AA68-7A4CEAEC2120}" presName="sibTrans" presStyleCnt="0"/>
      <dgm:spPr/>
    </dgm:pt>
    <dgm:pt modelId="{6FB83A8C-C74F-4604-B2C7-BF16783948E1}" type="pres">
      <dgm:prSet presAssocID="{C6FBD6FF-528F-4970-9B15-D9C83CC33260}" presName="compNode" presStyleCnt="0"/>
      <dgm:spPr/>
    </dgm:pt>
    <dgm:pt modelId="{20AB5201-1AA8-407D-BA34-64BAA2C1599F}" type="pres">
      <dgm:prSet presAssocID="{C6FBD6FF-528F-4970-9B15-D9C83CC33260}" presName="bgRect" presStyleLbl="bgShp" presStyleIdx="1" presStyleCnt="3"/>
      <dgm:spPr/>
    </dgm:pt>
    <dgm:pt modelId="{D6F8C082-5D21-457A-9474-76BB975C1264}" type="pres">
      <dgm:prSet presAssocID="{C6FBD6FF-528F-4970-9B15-D9C83CC33260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nfinito"/>
        </a:ext>
      </dgm:extLst>
    </dgm:pt>
    <dgm:pt modelId="{82CAD4FB-1990-4A68-9DF2-5276FC5C9FED}" type="pres">
      <dgm:prSet presAssocID="{C6FBD6FF-528F-4970-9B15-D9C83CC33260}" presName="spaceRect" presStyleCnt="0"/>
      <dgm:spPr/>
    </dgm:pt>
    <dgm:pt modelId="{89EF2C59-3B52-4344-B9EC-EA55F43597EF}" type="pres">
      <dgm:prSet presAssocID="{C6FBD6FF-528F-4970-9B15-D9C83CC33260}" presName="parTx" presStyleLbl="revTx" presStyleIdx="1" presStyleCnt="4">
        <dgm:presLayoutVars>
          <dgm:chMax val="0"/>
          <dgm:chPref val="0"/>
        </dgm:presLayoutVars>
      </dgm:prSet>
      <dgm:spPr/>
    </dgm:pt>
    <dgm:pt modelId="{07B38D2A-F3B2-4ABF-B1B3-E90D6EFC3ED7}" type="pres">
      <dgm:prSet presAssocID="{C6FBD6FF-528F-4970-9B15-D9C83CC33260}" presName="desTx" presStyleLbl="revTx" presStyleIdx="2" presStyleCnt="4">
        <dgm:presLayoutVars/>
      </dgm:prSet>
      <dgm:spPr/>
    </dgm:pt>
    <dgm:pt modelId="{7E7C9F6F-17D2-4EE3-A12A-5EB0A300DE94}" type="pres">
      <dgm:prSet presAssocID="{CF0F689E-67B5-4B47-B5CD-B2FFBDA5D274}" presName="sibTrans" presStyleCnt="0"/>
      <dgm:spPr/>
    </dgm:pt>
    <dgm:pt modelId="{C047C977-B8A4-4487-A588-F405ECA48BA4}" type="pres">
      <dgm:prSet presAssocID="{4C0CA9F8-5087-40FC-802C-34316138B969}" presName="compNode" presStyleCnt="0"/>
      <dgm:spPr/>
    </dgm:pt>
    <dgm:pt modelId="{19F08798-474D-4B20-91BC-389C36DFA274}" type="pres">
      <dgm:prSet presAssocID="{4C0CA9F8-5087-40FC-802C-34316138B969}" presName="bgRect" presStyleLbl="bgShp" presStyleIdx="2" presStyleCnt="3"/>
      <dgm:spPr/>
    </dgm:pt>
    <dgm:pt modelId="{1CB92249-22CB-4FA4-B2A6-84DFB81BD46C}" type="pres">
      <dgm:prSet presAssocID="{4C0CA9F8-5087-40FC-802C-34316138B969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gh Voltage"/>
        </a:ext>
      </dgm:extLst>
    </dgm:pt>
    <dgm:pt modelId="{0D67C520-4DE8-4A8C-9980-D7F37E512B26}" type="pres">
      <dgm:prSet presAssocID="{4C0CA9F8-5087-40FC-802C-34316138B969}" presName="spaceRect" presStyleCnt="0"/>
      <dgm:spPr/>
    </dgm:pt>
    <dgm:pt modelId="{5A9A3BBE-E22C-4339-A7AF-E1329D98ACA2}" type="pres">
      <dgm:prSet presAssocID="{4C0CA9F8-5087-40FC-802C-34316138B969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464D5303-45CD-41F3-95EA-EBAD329217C6}" srcId="{37A72845-6461-4982-8DFA-4505D1F4FC30}" destId="{C6FBD6FF-528F-4970-9B15-D9C83CC33260}" srcOrd="1" destOrd="0" parTransId="{E9851D8C-163D-4E2B-AE2F-4CFF063E1BDD}" sibTransId="{CF0F689E-67B5-4B47-B5CD-B2FFBDA5D274}"/>
    <dgm:cxn modelId="{41519405-6951-425A-93EF-3266F1EB7337}" type="presOf" srcId="{4C946822-0D4B-453A-A0C4-EC338DDBC519}" destId="{0A7E9D63-4F69-44CC-9E10-2E5DA6E4DB60}" srcOrd="0" destOrd="0" presId="urn:microsoft.com/office/officeart/2018/2/layout/IconVerticalSolidList"/>
    <dgm:cxn modelId="{F1EAC91D-10FB-49CC-B8EC-A9DAE4F00771}" srcId="{C6FBD6FF-528F-4970-9B15-D9C83CC33260}" destId="{3D323AAE-C6EA-4C67-9236-F58665549974}" srcOrd="0" destOrd="0" parTransId="{020F83E4-250F-4D68-9141-E97587814228}" sibTransId="{05B2A0F6-1227-4F8F-BE32-3CE01F86C687}"/>
    <dgm:cxn modelId="{BE7E0937-2FC9-491E-801E-5BBEBA1130B0}" type="presOf" srcId="{3D323AAE-C6EA-4C67-9236-F58665549974}" destId="{07B38D2A-F3B2-4ABF-B1B3-E90D6EFC3ED7}" srcOrd="0" destOrd="0" presId="urn:microsoft.com/office/officeart/2018/2/layout/IconVerticalSolidList"/>
    <dgm:cxn modelId="{4204F85F-27EF-4919-87F5-45757C81EB1B}" type="presOf" srcId="{C6FBD6FF-528F-4970-9B15-D9C83CC33260}" destId="{89EF2C59-3B52-4344-B9EC-EA55F43597EF}" srcOrd="0" destOrd="0" presId="urn:microsoft.com/office/officeart/2018/2/layout/IconVerticalSolidList"/>
    <dgm:cxn modelId="{DB8F8D6F-3C91-4CF5-9EF1-4C5A3E6FE51F}" srcId="{C6FBD6FF-528F-4970-9B15-D9C83CC33260}" destId="{3878E983-111C-44A7-82B8-16D56B9A08C2}" srcOrd="1" destOrd="0" parTransId="{E9AB4218-C78E-46FF-B663-0917790B1AD3}" sibTransId="{8ECA6B48-561C-4C6E-AB6B-6E4EC1F4107C}"/>
    <dgm:cxn modelId="{30BD7570-1E56-4906-933E-5E22E1465876}" type="presOf" srcId="{37A72845-6461-4982-8DFA-4505D1F4FC30}" destId="{F42A5BCC-56F1-45E0-BF52-6157933F5D1A}" srcOrd="0" destOrd="0" presId="urn:microsoft.com/office/officeart/2018/2/layout/IconVerticalSolidList"/>
    <dgm:cxn modelId="{B7A80556-9F32-4492-9F15-4400E2B266BB}" srcId="{37A72845-6461-4982-8DFA-4505D1F4FC30}" destId="{4C0CA9F8-5087-40FC-802C-34316138B969}" srcOrd="2" destOrd="0" parTransId="{674886AC-1EFC-4474-8E1E-E97E54114272}" sibTransId="{8F408666-8416-4B9A-A365-AF22D2703BD0}"/>
    <dgm:cxn modelId="{D3924657-8E0C-4A09-AB68-E2A3946976D5}" srcId="{37A72845-6461-4982-8DFA-4505D1F4FC30}" destId="{4C946822-0D4B-453A-A0C4-EC338DDBC519}" srcOrd="0" destOrd="0" parTransId="{196509B2-A78F-4333-B993-8567ADC53BD9}" sibTransId="{D8EBAD64-30E0-458C-AA68-7A4CEAEC2120}"/>
    <dgm:cxn modelId="{3B2BF458-A2FA-4BF9-AFF2-3DA12DDC1859}" type="presOf" srcId="{4C0CA9F8-5087-40FC-802C-34316138B969}" destId="{5A9A3BBE-E22C-4339-A7AF-E1329D98ACA2}" srcOrd="0" destOrd="0" presId="urn:microsoft.com/office/officeart/2018/2/layout/IconVerticalSolidList"/>
    <dgm:cxn modelId="{C1ADC8BF-1CF0-489B-84A9-780FBD62F562}" type="presOf" srcId="{3878E983-111C-44A7-82B8-16D56B9A08C2}" destId="{07B38D2A-F3B2-4ABF-B1B3-E90D6EFC3ED7}" srcOrd="0" destOrd="1" presId="urn:microsoft.com/office/officeart/2018/2/layout/IconVerticalSolidList"/>
    <dgm:cxn modelId="{C0B5BC14-EE7E-4068-9FDD-75D17727666C}" type="presParOf" srcId="{F42A5BCC-56F1-45E0-BF52-6157933F5D1A}" destId="{29910DB3-D995-45AA-88DC-753167BBCA5A}" srcOrd="0" destOrd="0" presId="urn:microsoft.com/office/officeart/2018/2/layout/IconVerticalSolidList"/>
    <dgm:cxn modelId="{7BC702CD-F2C1-4990-B13E-8D8DC646FC1A}" type="presParOf" srcId="{29910DB3-D995-45AA-88DC-753167BBCA5A}" destId="{5F15A38F-07B3-4139-BA21-A4FFB5FFEB6F}" srcOrd="0" destOrd="0" presId="urn:microsoft.com/office/officeart/2018/2/layout/IconVerticalSolidList"/>
    <dgm:cxn modelId="{BA16B3D4-0FFA-4DF0-BB4C-DF6A743EACC1}" type="presParOf" srcId="{29910DB3-D995-45AA-88DC-753167BBCA5A}" destId="{CC4F4FF6-6B04-400C-949C-D76D0A027820}" srcOrd="1" destOrd="0" presId="urn:microsoft.com/office/officeart/2018/2/layout/IconVerticalSolidList"/>
    <dgm:cxn modelId="{1427A0E3-C0DD-452A-8427-3C15CF482975}" type="presParOf" srcId="{29910DB3-D995-45AA-88DC-753167BBCA5A}" destId="{2B029EF2-AEBA-4CAB-9A8A-520B4549E841}" srcOrd="2" destOrd="0" presId="urn:microsoft.com/office/officeart/2018/2/layout/IconVerticalSolidList"/>
    <dgm:cxn modelId="{122BB120-9281-449F-95B4-3C9DEABCC93D}" type="presParOf" srcId="{29910DB3-D995-45AA-88DC-753167BBCA5A}" destId="{0A7E9D63-4F69-44CC-9E10-2E5DA6E4DB60}" srcOrd="3" destOrd="0" presId="urn:microsoft.com/office/officeart/2018/2/layout/IconVerticalSolidList"/>
    <dgm:cxn modelId="{25047EA7-FFDD-4E51-BDAB-C97A34D6A5F9}" type="presParOf" srcId="{F42A5BCC-56F1-45E0-BF52-6157933F5D1A}" destId="{F2AD8905-8C57-4E9F-B983-05C68B321FB3}" srcOrd="1" destOrd="0" presId="urn:microsoft.com/office/officeart/2018/2/layout/IconVerticalSolidList"/>
    <dgm:cxn modelId="{5B7A1962-57F9-414E-88A1-CDB683D4A202}" type="presParOf" srcId="{F42A5BCC-56F1-45E0-BF52-6157933F5D1A}" destId="{6FB83A8C-C74F-4604-B2C7-BF16783948E1}" srcOrd="2" destOrd="0" presId="urn:microsoft.com/office/officeart/2018/2/layout/IconVerticalSolidList"/>
    <dgm:cxn modelId="{12DB1842-AC1B-4500-89BA-C500CA1C6C83}" type="presParOf" srcId="{6FB83A8C-C74F-4604-B2C7-BF16783948E1}" destId="{20AB5201-1AA8-407D-BA34-64BAA2C1599F}" srcOrd="0" destOrd="0" presId="urn:microsoft.com/office/officeart/2018/2/layout/IconVerticalSolidList"/>
    <dgm:cxn modelId="{EBA47570-DAB3-4AF0-9EC4-2FC774F4E57A}" type="presParOf" srcId="{6FB83A8C-C74F-4604-B2C7-BF16783948E1}" destId="{D6F8C082-5D21-457A-9474-76BB975C1264}" srcOrd="1" destOrd="0" presId="urn:microsoft.com/office/officeart/2018/2/layout/IconVerticalSolidList"/>
    <dgm:cxn modelId="{39107A1B-4DA1-48F7-A6FF-8B5D44B5F917}" type="presParOf" srcId="{6FB83A8C-C74F-4604-B2C7-BF16783948E1}" destId="{82CAD4FB-1990-4A68-9DF2-5276FC5C9FED}" srcOrd="2" destOrd="0" presId="urn:microsoft.com/office/officeart/2018/2/layout/IconVerticalSolidList"/>
    <dgm:cxn modelId="{305F254E-FEC0-4A82-BF23-17AE59B4ACA5}" type="presParOf" srcId="{6FB83A8C-C74F-4604-B2C7-BF16783948E1}" destId="{89EF2C59-3B52-4344-B9EC-EA55F43597EF}" srcOrd="3" destOrd="0" presId="urn:microsoft.com/office/officeart/2018/2/layout/IconVerticalSolidList"/>
    <dgm:cxn modelId="{AC8CC38D-9477-40A6-9B23-9AC761573C18}" type="presParOf" srcId="{6FB83A8C-C74F-4604-B2C7-BF16783948E1}" destId="{07B38D2A-F3B2-4ABF-B1B3-E90D6EFC3ED7}" srcOrd="4" destOrd="0" presId="urn:microsoft.com/office/officeart/2018/2/layout/IconVerticalSolidList"/>
    <dgm:cxn modelId="{AB35C830-E526-4FE5-8B4B-991F4D32F8E3}" type="presParOf" srcId="{F42A5BCC-56F1-45E0-BF52-6157933F5D1A}" destId="{7E7C9F6F-17D2-4EE3-A12A-5EB0A300DE94}" srcOrd="3" destOrd="0" presId="urn:microsoft.com/office/officeart/2018/2/layout/IconVerticalSolidList"/>
    <dgm:cxn modelId="{DA1F79F7-05C9-4D4E-988D-13779CBFEF17}" type="presParOf" srcId="{F42A5BCC-56F1-45E0-BF52-6157933F5D1A}" destId="{C047C977-B8A4-4487-A588-F405ECA48BA4}" srcOrd="4" destOrd="0" presId="urn:microsoft.com/office/officeart/2018/2/layout/IconVerticalSolidList"/>
    <dgm:cxn modelId="{12D50DE3-F6EE-41B7-951A-16B90EBDB8F1}" type="presParOf" srcId="{C047C977-B8A4-4487-A588-F405ECA48BA4}" destId="{19F08798-474D-4B20-91BC-389C36DFA274}" srcOrd="0" destOrd="0" presId="urn:microsoft.com/office/officeart/2018/2/layout/IconVerticalSolidList"/>
    <dgm:cxn modelId="{95EC58C2-3092-4981-B308-48D9831893ED}" type="presParOf" srcId="{C047C977-B8A4-4487-A588-F405ECA48BA4}" destId="{1CB92249-22CB-4FA4-B2A6-84DFB81BD46C}" srcOrd="1" destOrd="0" presId="urn:microsoft.com/office/officeart/2018/2/layout/IconVerticalSolidList"/>
    <dgm:cxn modelId="{0B1631F9-3EA8-46A4-B959-1A0E28B88C40}" type="presParOf" srcId="{C047C977-B8A4-4487-A588-F405ECA48BA4}" destId="{0D67C520-4DE8-4A8C-9980-D7F37E512B26}" srcOrd="2" destOrd="0" presId="urn:microsoft.com/office/officeart/2018/2/layout/IconVerticalSolidList"/>
    <dgm:cxn modelId="{7D799809-CD7D-4125-BBC4-B650C8DF4CCD}" type="presParOf" srcId="{C047C977-B8A4-4487-A588-F405ECA48BA4}" destId="{5A9A3BBE-E22C-4339-A7AF-E1329D98ACA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DCE4252-4E3A-4B24-9396-65AE565635F0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0BB20A77-BB3D-4F65-8260-207695412864}">
      <dgm:prSet/>
      <dgm:spPr/>
      <dgm:t>
        <a:bodyPr/>
        <a:lstStyle/>
        <a:p>
          <a:r>
            <a:rPr lang="it-IT" b="1" dirty="0"/>
            <a:t>Sezione 3: CLIMATIZZAZIONE</a:t>
          </a:r>
          <a:endParaRPr lang="en-US" b="1" dirty="0"/>
        </a:p>
      </dgm:t>
    </dgm:pt>
    <dgm:pt modelId="{898A3CD5-199A-420E-B0DB-88BCC2F467E3}" type="parTrans" cxnId="{8B60419E-AD0D-4B7B-BD5D-FE707CC37675}">
      <dgm:prSet/>
      <dgm:spPr/>
      <dgm:t>
        <a:bodyPr/>
        <a:lstStyle/>
        <a:p>
          <a:endParaRPr lang="en-US"/>
        </a:p>
      </dgm:t>
    </dgm:pt>
    <dgm:pt modelId="{7C9662DF-64B5-4044-9756-86F510FC4627}" type="sibTrans" cxnId="{8B60419E-AD0D-4B7B-BD5D-FE707CC37675}">
      <dgm:prSet/>
      <dgm:spPr/>
      <dgm:t>
        <a:bodyPr/>
        <a:lstStyle/>
        <a:p>
          <a:endParaRPr lang="en-US"/>
        </a:p>
      </dgm:t>
    </dgm:pt>
    <dgm:pt modelId="{824E8FCC-0ADC-419D-AD97-9C404ADB9C77}">
      <dgm:prSet/>
      <dgm:spPr/>
      <dgm:t>
        <a:bodyPr/>
        <a:lstStyle/>
        <a:p>
          <a:r>
            <a:rPr lang="it-IT"/>
            <a:t>COP (Coefficient of Performance): Efficienza pompe di calore</a:t>
          </a:r>
          <a:endParaRPr lang="en-US"/>
        </a:p>
      </dgm:t>
    </dgm:pt>
    <dgm:pt modelId="{3A8B6DC9-8CDC-4BED-8400-35320511BB09}" type="parTrans" cxnId="{CB6D00B7-A7A9-46AC-9719-2A1557255BA3}">
      <dgm:prSet/>
      <dgm:spPr/>
      <dgm:t>
        <a:bodyPr/>
        <a:lstStyle/>
        <a:p>
          <a:endParaRPr lang="en-US"/>
        </a:p>
      </dgm:t>
    </dgm:pt>
    <dgm:pt modelId="{B2BB65D6-DA94-47FF-A103-C523A92DB6D6}" type="sibTrans" cxnId="{CB6D00B7-A7A9-46AC-9719-2A1557255BA3}">
      <dgm:prSet/>
      <dgm:spPr/>
      <dgm:t>
        <a:bodyPr/>
        <a:lstStyle/>
        <a:p>
          <a:endParaRPr lang="en-US"/>
        </a:p>
      </dgm:t>
    </dgm:pt>
    <dgm:pt modelId="{88A9EAF3-1A40-4DCA-AA1F-6912A1E1F4A1}">
      <dgm:prSet/>
      <dgm:spPr/>
      <dgm:t>
        <a:bodyPr/>
        <a:lstStyle/>
        <a:p>
          <a:r>
            <a:rPr lang="it-IT"/>
            <a:t>COP 3 = 1 kW elettricità → 3 kW calore</a:t>
          </a:r>
          <a:endParaRPr lang="en-US"/>
        </a:p>
      </dgm:t>
    </dgm:pt>
    <dgm:pt modelId="{D7911E2B-5273-4EBC-A069-687B487BB9DD}" type="parTrans" cxnId="{2E0898CC-3E0D-4F02-8ECF-214F6888E437}">
      <dgm:prSet/>
      <dgm:spPr/>
      <dgm:t>
        <a:bodyPr/>
        <a:lstStyle/>
        <a:p>
          <a:endParaRPr lang="en-US"/>
        </a:p>
      </dgm:t>
    </dgm:pt>
    <dgm:pt modelId="{61A3C927-EC91-4561-B7BE-29F9AF0F8DA0}" type="sibTrans" cxnId="{2E0898CC-3E0D-4F02-8ECF-214F6888E437}">
      <dgm:prSet/>
      <dgm:spPr/>
      <dgm:t>
        <a:bodyPr/>
        <a:lstStyle/>
        <a:p>
          <a:endParaRPr lang="en-US"/>
        </a:p>
      </dgm:t>
    </dgm:pt>
    <dgm:pt modelId="{3E9A4784-509D-4EF5-9561-0DC16994DE31}">
      <dgm:prSet/>
      <dgm:spPr/>
      <dgm:t>
        <a:bodyPr/>
        <a:lstStyle/>
        <a:p>
          <a:r>
            <a:rPr lang="it-IT"/>
            <a:t>Pompe moderne: COP 3-4 (riscaldamento), 2-3 (raffreddamento)</a:t>
          </a:r>
          <a:endParaRPr lang="en-US"/>
        </a:p>
      </dgm:t>
    </dgm:pt>
    <dgm:pt modelId="{04DC2391-30AF-4AA1-B72B-63598DEC638A}" type="parTrans" cxnId="{A20487DD-7CBB-48E2-9278-A3CC2231904D}">
      <dgm:prSet/>
      <dgm:spPr/>
      <dgm:t>
        <a:bodyPr/>
        <a:lstStyle/>
        <a:p>
          <a:endParaRPr lang="en-US"/>
        </a:p>
      </dgm:t>
    </dgm:pt>
    <dgm:pt modelId="{20ACBF9F-BB47-40E8-883A-34021AA027F7}" type="sibTrans" cxnId="{A20487DD-7CBB-48E2-9278-A3CC2231904D}">
      <dgm:prSet/>
      <dgm:spPr/>
      <dgm:t>
        <a:bodyPr/>
        <a:lstStyle/>
        <a:p>
          <a:endParaRPr lang="en-US"/>
        </a:p>
      </dgm:t>
    </dgm:pt>
    <dgm:pt modelId="{36C1103A-F3F3-4E4C-B2D4-876B3CC6D90E}">
      <dgm:prSet/>
      <dgm:spPr/>
      <dgm:t>
        <a:bodyPr/>
        <a:lstStyle/>
        <a:p>
          <a:r>
            <a:rPr lang="it-IT"/>
            <a:t>EER: COP in modalità raffreddamento</a:t>
          </a:r>
          <a:endParaRPr lang="en-US"/>
        </a:p>
      </dgm:t>
    </dgm:pt>
    <dgm:pt modelId="{FE6B0D84-759B-4B77-AD46-2F55EFFA92D9}" type="parTrans" cxnId="{646E38DF-82FE-4D93-BEF7-77B612A3B5CD}">
      <dgm:prSet/>
      <dgm:spPr/>
      <dgm:t>
        <a:bodyPr/>
        <a:lstStyle/>
        <a:p>
          <a:endParaRPr lang="en-US"/>
        </a:p>
      </dgm:t>
    </dgm:pt>
    <dgm:pt modelId="{A6C7D98C-7921-4D63-8502-92480F9FAB81}" type="sibTrans" cxnId="{646E38DF-82FE-4D93-BEF7-77B612A3B5CD}">
      <dgm:prSet/>
      <dgm:spPr/>
      <dgm:t>
        <a:bodyPr/>
        <a:lstStyle/>
        <a:p>
          <a:endParaRPr lang="en-US"/>
        </a:p>
      </dgm:t>
    </dgm:pt>
    <dgm:pt modelId="{C35B3BC1-AAD3-4664-B722-CFA323E07BC5}" type="pres">
      <dgm:prSet presAssocID="{DDCE4252-4E3A-4B24-9396-65AE565635F0}" presName="root" presStyleCnt="0">
        <dgm:presLayoutVars>
          <dgm:dir/>
          <dgm:resizeHandles val="exact"/>
        </dgm:presLayoutVars>
      </dgm:prSet>
      <dgm:spPr/>
    </dgm:pt>
    <dgm:pt modelId="{2EA956FE-DFB5-41D5-BEE0-D74891FFC808}" type="pres">
      <dgm:prSet presAssocID="{0BB20A77-BB3D-4F65-8260-207695412864}" presName="compNode" presStyleCnt="0"/>
      <dgm:spPr/>
    </dgm:pt>
    <dgm:pt modelId="{9AF0F42D-033E-4C88-899B-067E1305F030}" type="pres">
      <dgm:prSet presAssocID="{0BB20A77-BB3D-4F65-8260-207695412864}" presName="bgRect" presStyleLbl="bgShp" presStyleIdx="0" presStyleCnt="3"/>
      <dgm:spPr/>
    </dgm:pt>
    <dgm:pt modelId="{FDBE831F-1162-412F-AC2C-5AE0A8B9CC2E}" type="pres">
      <dgm:prSet presAssocID="{0BB20A77-BB3D-4F65-8260-207695412864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o"/>
        </a:ext>
      </dgm:extLst>
    </dgm:pt>
    <dgm:pt modelId="{5D8B3424-AB7F-44C8-BD3A-8E3A2EFD2E81}" type="pres">
      <dgm:prSet presAssocID="{0BB20A77-BB3D-4F65-8260-207695412864}" presName="spaceRect" presStyleCnt="0"/>
      <dgm:spPr/>
    </dgm:pt>
    <dgm:pt modelId="{EDCAF774-EDA8-4753-A61F-6F49703699E7}" type="pres">
      <dgm:prSet presAssocID="{0BB20A77-BB3D-4F65-8260-207695412864}" presName="parTx" presStyleLbl="revTx" presStyleIdx="0" presStyleCnt="4">
        <dgm:presLayoutVars>
          <dgm:chMax val="0"/>
          <dgm:chPref val="0"/>
        </dgm:presLayoutVars>
      </dgm:prSet>
      <dgm:spPr/>
    </dgm:pt>
    <dgm:pt modelId="{65B36EBA-2160-4CA2-8A9E-34BF23773D63}" type="pres">
      <dgm:prSet presAssocID="{7C9662DF-64B5-4044-9756-86F510FC4627}" presName="sibTrans" presStyleCnt="0"/>
      <dgm:spPr/>
    </dgm:pt>
    <dgm:pt modelId="{1F1E2E20-EC73-41BB-B2DF-892CED4B88E3}" type="pres">
      <dgm:prSet presAssocID="{824E8FCC-0ADC-419D-AD97-9C404ADB9C77}" presName="compNode" presStyleCnt="0"/>
      <dgm:spPr/>
    </dgm:pt>
    <dgm:pt modelId="{521F40D0-179C-4528-A8DD-6B0F1698EA79}" type="pres">
      <dgm:prSet presAssocID="{824E8FCC-0ADC-419D-AD97-9C404ADB9C77}" presName="bgRect" presStyleLbl="bgShp" presStyleIdx="1" presStyleCnt="3"/>
      <dgm:spPr/>
    </dgm:pt>
    <dgm:pt modelId="{F2EA9810-FFF0-4407-A81F-7FE8ECD70A77}" type="pres">
      <dgm:prSet presAssocID="{824E8FCC-0ADC-419D-AD97-9C404ADB9C77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uoco"/>
        </a:ext>
      </dgm:extLst>
    </dgm:pt>
    <dgm:pt modelId="{A2508EBE-4E88-4CB1-B85C-49A6C82DEAE9}" type="pres">
      <dgm:prSet presAssocID="{824E8FCC-0ADC-419D-AD97-9C404ADB9C77}" presName="spaceRect" presStyleCnt="0"/>
      <dgm:spPr/>
    </dgm:pt>
    <dgm:pt modelId="{E650B9E1-F94F-4775-A9AE-BD1CBE229E8E}" type="pres">
      <dgm:prSet presAssocID="{824E8FCC-0ADC-419D-AD97-9C404ADB9C77}" presName="parTx" presStyleLbl="revTx" presStyleIdx="1" presStyleCnt="4">
        <dgm:presLayoutVars>
          <dgm:chMax val="0"/>
          <dgm:chPref val="0"/>
        </dgm:presLayoutVars>
      </dgm:prSet>
      <dgm:spPr/>
    </dgm:pt>
    <dgm:pt modelId="{1EE75BC8-2732-4371-9BDA-3BF926901EDF}" type="pres">
      <dgm:prSet presAssocID="{824E8FCC-0ADC-419D-AD97-9C404ADB9C77}" presName="desTx" presStyleLbl="revTx" presStyleIdx="2" presStyleCnt="4">
        <dgm:presLayoutVars/>
      </dgm:prSet>
      <dgm:spPr/>
    </dgm:pt>
    <dgm:pt modelId="{6DD4BEAC-7222-4C67-B443-3BD707DE66CE}" type="pres">
      <dgm:prSet presAssocID="{B2BB65D6-DA94-47FF-A103-C523A92DB6D6}" presName="sibTrans" presStyleCnt="0"/>
      <dgm:spPr/>
    </dgm:pt>
    <dgm:pt modelId="{90000D94-5EF9-44DE-B841-6978D982847B}" type="pres">
      <dgm:prSet presAssocID="{36C1103A-F3F3-4E4C-B2D4-876B3CC6D90E}" presName="compNode" presStyleCnt="0"/>
      <dgm:spPr/>
    </dgm:pt>
    <dgm:pt modelId="{117E494D-57AA-4E33-94C3-79041FCEEE45}" type="pres">
      <dgm:prSet presAssocID="{36C1103A-F3F3-4E4C-B2D4-876B3CC6D90E}" presName="bgRect" presStyleLbl="bgShp" presStyleIdx="2" presStyleCnt="3"/>
      <dgm:spPr/>
    </dgm:pt>
    <dgm:pt modelId="{6FE9EF56-200F-4084-BAB3-02E6F8E475DC}" type="pres">
      <dgm:prSet presAssocID="{36C1103A-F3F3-4E4C-B2D4-876B3CC6D90E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ow Temperature"/>
        </a:ext>
      </dgm:extLst>
    </dgm:pt>
    <dgm:pt modelId="{BCE4ED82-84BA-4130-B78A-AA2E017066E4}" type="pres">
      <dgm:prSet presAssocID="{36C1103A-F3F3-4E4C-B2D4-876B3CC6D90E}" presName="spaceRect" presStyleCnt="0"/>
      <dgm:spPr/>
    </dgm:pt>
    <dgm:pt modelId="{7626A005-82B1-45C6-BF06-4D7BA5BA3E39}" type="pres">
      <dgm:prSet presAssocID="{36C1103A-F3F3-4E4C-B2D4-876B3CC6D90E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DEB1C500-9FD9-47D4-A1BA-A4DEB3B1A0E2}" type="presOf" srcId="{36C1103A-F3F3-4E4C-B2D4-876B3CC6D90E}" destId="{7626A005-82B1-45C6-BF06-4D7BA5BA3E39}" srcOrd="0" destOrd="0" presId="urn:microsoft.com/office/officeart/2018/2/layout/IconVerticalSolidList"/>
    <dgm:cxn modelId="{2050C926-5EC9-4C49-BF7A-502A8E4CC414}" type="presOf" srcId="{88A9EAF3-1A40-4DCA-AA1F-6912A1E1F4A1}" destId="{1EE75BC8-2732-4371-9BDA-3BF926901EDF}" srcOrd="0" destOrd="0" presId="urn:microsoft.com/office/officeart/2018/2/layout/IconVerticalSolidList"/>
    <dgm:cxn modelId="{B47CE733-6FB5-47B4-AF13-3D22DC354FF9}" type="presOf" srcId="{DDCE4252-4E3A-4B24-9396-65AE565635F0}" destId="{C35B3BC1-AAD3-4664-B722-CFA323E07BC5}" srcOrd="0" destOrd="0" presId="urn:microsoft.com/office/officeart/2018/2/layout/IconVerticalSolidList"/>
    <dgm:cxn modelId="{C8898862-4D42-4732-8F77-F55CCEE00326}" type="presOf" srcId="{0BB20A77-BB3D-4F65-8260-207695412864}" destId="{EDCAF774-EDA8-4753-A61F-6F49703699E7}" srcOrd="0" destOrd="0" presId="urn:microsoft.com/office/officeart/2018/2/layout/IconVerticalSolidList"/>
    <dgm:cxn modelId="{EA0ADF68-7FED-4EF8-97B6-44B148A14784}" type="presOf" srcId="{824E8FCC-0ADC-419D-AD97-9C404ADB9C77}" destId="{E650B9E1-F94F-4775-A9AE-BD1CBE229E8E}" srcOrd="0" destOrd="0" presId="urn:microsoft.com/office/officeart/2018/2/layout/IconVerticalSolidList"/>
    <dgm:cxn modelId="{39304587-D0EA-4EBC-A59F-4BE0E7356E14}" type="presOf" srcId="{3E9A4784-509D-4EF5-9561-0DC16994DE31}" destId="{1EE75BC8-2732-4371-9BDA-3BF926901EDF}" srcOrd="0" destOrd="1" presId="urn:microsoft.com/office/officeart/2018/2/layout/IconVerticalSolidList"/>
    <dgm:cxn modelId="{8B60419E-AD0D-4B7B-BD5D-FE707CC37675}" srcId="{DDCE4252-4E3A-4B24-9396-65AE565635F0}" destId="{0BB20A77-BB3D-4F65-8260-207695412864}" srcOrd="0" destOrd="0" parTransId="{898A3CD5-199A-420E-B0DB-88BCC2F467E3}" sibTransId="{7C9662DF-64B5-4044-9756-86F510FC4627}"/>
    <dgm:cxn modelId="{CB6D00B7-A7A9-46AC-9719-2A1557255BA3}" srcId="{DDCE4252-4E3A-4B24-9396-65AE565635F0}" destId="{824E8FCC-0ADC-419D-AD97-9C404ADB9C77}" srcOrd="1" destOrd="0" parTransId="{3A8B6DC9-8CDC-4BED-8400-35320511BB09}" sibTransId="{B2BB65D6-DA94-47FF-A103-C523A92DB6D6}"/>
    <dgm:cxn modelId="{2E0898CC-3E0D-4F02-8ECF-214F6888E437}" srcId="{824E8FCC-0ADC-419D-AD97-9C404ADB9C77}" destId="{88A9EAF3-1A40-4DCA-AA1F-6912A1E1F4A1}" srcOrd="0" destOrd="0" parTransId="{D7911E2B-5273-4EBC-A069-687B487BB9DD}" sibTransId="{61A3C927-EC91-4561-B7BE-29F9AF0F8DA0}"/>
    <dgm:cxn modelId="{A20487DD-7CBB-48E2-9278-A3CC2231904D}" srcId="{824E8FCC-0ADC-419D-AD97-9C404ADB9C77}" destId="{3E9A4784-509D-4EF5-9561-0DC16994DE31}" srcOrd="1" destOrd="0" parTransId="{04DC2391-30AF-4AA1-B72B-63598DEC638A}" sibTransId="{20ACBF9F-BB47-40E8-883A-34021AA027F7}"/>
    <dgm:cxn modelId="{646E38DF-82FE-4D93-BEF7-77B612A3B5CD}" srcId="{DDCE4252-4E3A-4B24-9396-65AE565635F0}" destId="{36C1103A-F3F3-4E4C-B2D4-876B3CC6D90E}" srcOrd="2" destOrd="0" parTransId="{FE6B0D84-759B-4B77-AD46-2F55EFFA92D9}" sibTransId="{A6C7D98C-7921-4D63-8502-92480F9FAB81}"/>
    <dgm:cxn modelId="{E91F1A9F-15C5-4491-83D4-C7BF6DA150C7}" type="presParOf" srcId="{C35B3BC1-AAD3-4664-B722-CFA323E07BC5}" destId="{2EA956FE-DFB5-41D5-BEE0-D74891FFC808}" srcOrd="0" destOrd="0" presId="urn:microsoft.com/office/officeart/2018/2/layout/IconVerticalSolidList"/>
    <dgm:cxn modelId="{0A36DE17-E918-41A3-BD92-A09AB1DA2F12}" type="presParOf" srcId="{2EA956FE-DFB5-41D5-BEE0-D74891FFC808}" destId="{9AF0F42D-033E-4C88-899B-067E1305F030}" srcOrd="0" destOrd="0" presId="urn:microsoft.com/office/officeart/2018/2/layout/IconVerticalSolidList"/>
    <dgm:cxn modelId="{BA211465-3A9C-4308-9E52-0D09A8D413C7}" type="presParOf" srcId="{2EA956FE-DFB5-41D5-BEE0-D74891FFC808}" destId="{FDBE831F-1162-412F-AC2C-5AE0A8B9CC2E}" srcOrd="1" destOrd="0" presId="urn:microsoft.com/office/officeart/2018/2/layout/IconVerticalSolidList"/>
    <dgm:cxn modelId="{D34CF75C-C099-4E99-994E-1080907CC044}" type="presParOf" srcId="{2EA956FE-DFB5-41D5-BEE0-D74891FFC808}" destId="{5D8B3424-AB7F-44C8-BD3A-8E3A2EFD2E81}" srcOrd="2" destOrd="0" presId="urn:microsoft.com/office/officeart/2018/2/layout/IconVerticalSolidList"/>
    <dgm:cxn modelId="{98F153DB-CCB4-4255-9F46-9F80866EB985}" type="presParOf" srcId="{2EA956FE-DFB5-41D5-BEE0-D74891FFC808}" destId="{EDCAF774-EDA8-4753-A61F-6F49703699E7}" srcOrd="3" destOrd="0" presId="urn:microsoft.com/office/officeart/2018/2/layout/IconVerticalSolidList"/>
    <dgm:cxn modelId="{339147A7-73D2-4414-8A71-D4B1F52D67E1}" type="presParOf" srcId="{C35B3BC1-AAD3-4664-B722-CFA323E07BC5}" destId="{65B36EBA-2160-4CA2-8A9E-34BF23773D63}" srcOrd="1" destOrd="0" presId="urn:microsoft.com/office/officeart/2018/2/layout/IconVerticalSolidList"/>
    <dgm:cxn modelId="{D02F3ECE-B155-4CB3-9C5E-E23807222AAD}" type="presParOf" srcId="{C35B3BC1-AAD3-4664-B722-CFA323E07BC5}" destId="{1F1E2E20-EC73-41BB-B2DF-892CED4B88E3}" srcOrd="2" destOrd="0" presId="urn:microsoft.com/office/officeart/2018/2/layout/IconVerticalSolidList"/>
    <dgm:cxn modelId="{80EE1230-C7DA-41BC-9350-EB8B6F3E5B74}" type="presParOf" srcId="{1F1E2E20-EC73-41BB-B2DF-892CED4B88E3}" destId="{521F40D0-179C-4528-A8DD-6B0F1698EA79}" srcOrd="0" destOrd="0" presId="urn:microsoft.com/office/officeart/2018/2/layout/IconVerticalSolidList"/>
    <dgm:cxn modelId="{D13A2DB6-55C9-4DB9-AE57-89AC7A764FA8}" type="presParOf" srcId="{1F1E2E20-EC73-41BB-B2DF-892CED4B88E3}" destId="{F2EA9810-FFF0-4407-A81F-7FE8ECD70A77}" srcOrd="1" destOrd="0" presId="urn:microsoft.com/office/officeart/2018/2/layout/IconVerticalSolidList"/>
    <dgm:cxn modelId="{EDEA1358-DB89-4DD0-83F0-1F543DF32A99}" type="presParOf" srcId="{1F1E2E20-EC73-41BB-B2DF-892CED4B88E3}" destId="{A2508EBE-4E88-4CB1-B85C-49A6C82DEAE9}" srcOrd="2" destOrd="0" presId="urn:microsoft.com/office/officeart/2018/2/layout/IconVerticalSolidList"/>
    <dgm:cxn modelId="{78C9582A-EAD4-4E52-9EC8-C6EB68F5BFF5}" type="presParOf" srcId="{1F1E2E20-EC73-41BB-B2DF-892CED4B88E3}" destId="{E650B9E1-F94F-4775-A9AE-BD1CBE229E8E}" srcOrd="3" destOrd="0" presId="urn:microsoft.com/office/officeart/2018/2/layout/IconVerticalSolidList"/>
    <dgm:cxn modelId="{2E25A41B-C9B0-4EA1-B302-21A1D6468841}" type="presParOf" srcId="{1F1E2E20-EC73-41BB-B2DF-892CED4B88E3}" destId="{1EE75BC8-2732-4371-9BDA-3BF926901EDF}" srcOrd="4" destOrd="0" presId="urn:microsoft.com/office/officeart/2018/2/layout/IconVerticalSolidList"/>
    <dgm:cxn modelId="{FD6A79B2-FA96-463E-89A3-A4BB90457083}" type="presParOf" srcId="{C35B3BC1-AAD3-4664-B722-CFA323E07BC5}" destId="{6DD4BEAC-7222-4C67-B443-3BD707DE66CE}" srcOrd="3" destOrd="0" presId="urn:microsoft.com/office/officeart/2018/2/layout/IconVerticalSolidList"/>
    <dgm:cxn modelId="{E6C4CC31-D0AD-4163-A662-3B9D357B0D93}" type="presParOf" srcId="{C35B3BC1-AAD3-4664-B722-CFA323E07BC5}" destId="{90000D94-5EF9-44DE-B841-6978D982847B}" srcOrd="4" destOrd="0" presId="urn:microsoft.com/office/officeart/2018/2/layout/IconVerticalSolidList"/>
    <dgm:cxn modelId="{2D767826-AB9A-41E8-ABE2-BB1CEA811791}" type="presParOf" srcId="{90000D94-5EF9-44DE-B841-6978D982847B}" destId="{117E494D-57AA-4E33-94C3-79041FCEEE45}" srcOrd="0" destOrd="0" presId="urn:microsoft.com/office/officeart/2018/2/layout/IconVerticalSolidList"/>
    <dgm:cxn modelId="{2014F76D-6A5C-4D6C-A211-00EF1B7020D4}" type="presParOf" srcId="{90000D94-5EF9-44DE-B841-6978D982847B}" destId="{6FE9EF56-200F-4084-BAB3-02E6F8E475DC}" srcOrd="1" destOrd="0" presId="urn:microsoft.com/office/officeart/2018/2/layout/IconVerticalSolidList"/>
    <dgm:cxn modelId="{3202EA1B-8CE1-4F20-8834-927FD0A6957A}" type="presParOf" srcId="{90000D94-5EF9-44DE-B841-6978D982847B}" destId="{BCE4ED82-84BA-4130-B78A-AA2E017066E4}" srcOrd="2" destOrd="0" presId="urn:microsoft.com/office/officeart/2018/2/layout/IconVerticalSolidList"/>
    <dgm:cxn modelId="{02C3B06F-1966-464C-B3EC-227CE484EDBA}" type="presParOf" srcId="{90000D94-5EF9-44DE-B841-6978D982847B}" destId="{7626A005-82B1-45C6-BF06-4D7BA5BA3E3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CDC4B53-CE02-46C3-95B0-76D605F29EE5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88BD18C4-783A-4CA3-BDE0-08889ED28913}">
      <dgm:prSet custT="1"/>
      <dgm:spPr/>
      <dgm:t>
        <a:bodyPr/>
        <a:lstStyle/>
        <a:p>
          <a:r>
            <a:rPr lang="it-IT" sz="1800" b="1" dirty="0"/>
            <a:t>Sezione 4: ILLUMINAZIONE</a:t>
          </a:r>
          <a:endParaRPr lang="en-US" sz="1800" b="1" dirty="0"/>
        </a:p>
      </dgm:t>
    </dgm:pt>
    <dgm:pt modelId="{343D34EF-7280-407D-BC96-7854D5DD30EE}" type="parTrans" cxnId="{BD2ACFD5-3784-4FBC-BCA7-3D6D4A3F3BD7}">
      <dgm:prSet/>
      <dgm:spPr/>
      <dgm:t>
        <a:bodyPr/>
        <a:lstStyle/>
        <a:p>
          <a:endParaRPr lang="en-US"/>
        </a:p>
      </dgm:t>
    </dgm:pt>
    <dgm:pt modelId="{F2FF37E7-AEF8-4026-8345-AC0C9179E6E6}" type="sibTrans" cxnId="{BD2ACFD5-3784-4FBC-BCA7-3D6D4A3F3BD7}">
      <dgm:prSet/>
      <dgm:spPr/>
      <dgm:t>
        <a:bodyPr/>
        <a:lstStyle/>
        <a:p>
          <a:endParaRPr lang="en-US"/>
        </a:p>
      </dgm:t>
    </dgm:pt>
    <dgm:pt modelId="{33207705-E6CB-4079-8992-4F7691930004}">
      <dgm:prSet/>
      <dgm:spPr/>
      <dgm:t>
        <a:bodyPr/>
        <a:lstStyle/>
        <a:p>
          <a:r>
            <a:rPr lang="it-IT"/>
            <a:t>Efficienza luminosa (lumen/watt):</a:t>
          </a:r>
          <a:endParaRPr lang="en-US"/>
        </a:p>
      </dgm:t>
    </dgm:pt>
    <dgm:pt modelId="{067A02A6-30BD-4FC3-8979-763045441BDF}" type="parTrans" cxnId="{CDAFCF92-8F3F-444E-817E-B955B568042E}">
      <dgm:prSet/>
      <dgm:spPr/>
      <dgm:t>
        <a:bodyPr/>
        <a:lstStyle/>
        <a:p>
          <a:endParaRPr lang="en-US"/>
        </a:p>
      </dgm:t>
    </dgm:pt>
    <dgm:pt modelId="{705FCCD8-5179-4927-8941-09360E6D6807}" type="sibTrans" cxnId="{CDAFCF92-8F3F-444E-817E-B955B568042E}">
      <dgm:prSet/>
      <dgm:spPr/>
      <dgm:t>
        <a:bodyPr/>
        <a:lstStyle/>
        <a:p>
          <a:endParaRPr lang="en-US"/>
        </a:p>
      </dgm:t>
    </dgm:pt>
    <dgm:pt modelId="{2ED6E969-056E-45BF-8A4D-FAB40D8FC06C}">
      <dgm:prSet/>
      <dgm:spPr/>
      <dgm:t>
        <a:bodyPr/>
        <a:lstStyle/>
        <a:p>
          <a:r>
            <a:rPr lang="it-IT"/>
            <a:t>Incandescenza: ~15 lm/W</a:t>
          </a:r>
          <a:endParaRPr lang="en-US"/>
        </a:p>
      </dgm:t>
    </dgm:pt>
    <dgm:pt modelId="{2EE6582B-A952-4C5F-95A9-38DDA08B03DC}" type="parTrans" cxnId="{F3B28020-4B5F-4A2E-8467-D861CB455870}">
      <dgm:prSet/>
      <dgm:spPr/>
      <dgm:t>
        <a:bodyPr/>
        <a:lstStyle/>
        <a:p>
          <a:endParaRPr lang="en-US"/>
        </a:p>
      </dgm:t>
    </dgm:pt>
    <dgm:pt modelId="{DAB1A1DC-B57C-4860-9491-DBD711297688}" type="sibTrans" cxnId="{F3B28020-4B5F-4A2E-8467-D861CB455870}">
      <dgm:prSet/>
      <dgm:spPr/>
      <dgm:t>
        <a:bodyPr/>
        <a:lstStyle/>
        <a:p>
          <a:endParaRPr lang="en-US"/>
        </a:p>
      </dgm:t>
    </dgm:pt>
    <dgm:pt modelId="{B159B71C-A156-46FF-AA13-B5A78D457E91}">
      <dgm:prSet/>
      <dgm:spPr/>
      <dgm:t>
        <a:bodyPr/>
        <a:lstStyle/>
        <a:p>
          <a:r>
            <a:rPr lang="it-IT"/>
            <a:t>Fluorescente: ~70 lm/W</a:t>
          </a:r>
          <a:endParaRPr lang="en-US"/>
        </a:p>
      </dgm:t>
    </dgm:pt>
    <dgm:pt modelId="{D0DC2401-4C04-47A9-AAF0-63178992C5D6}" type="parTrans" cxnId="{8697C04F-2055-4B46-87BC-361F63FB3175}">
      <dgm:prSet/>
      <dgm:spPr/>
      <dgm:t>
        <a:bodyPr/>
        <a:lstStyle/>
        <a:p>
          <a:endParaRPr lang="en-US"/>
        </a:p>
      </dgm:t>
    </dgm:pt>
    <dgm:pt modelId="{409E0EC2-8EA1-4BE6-B831-69E2FBEB9912}" type="sibTrans" cxnId="{8697C04F-2055-4B46-87BC-361F63FB3175}">
      <dgm:prSet/>
      <dgm:spPr/>
      <dgm:t>
        <a:bodyPr/>
        <a:lstStyle/>
        <a:p>
          <a:endParaRPr lang="en-US"/>
        </a:p>
      </dgm:t>
    </dgm:pt>
    <dgm:pt modelId="{2BFD9ECC-F03F-40CF-B96B-C8403D3024FD}">
      <dgm:prSet/>
      <dgm:spPr/>
      <dgm:t>
        <a:bodyPr/>
        <a:lstStyle/>
        <a:p>
          <a:r>
            <a:rPr lang="it-IT"/>
            <a:t>LED: ~110 lm/W ← 75-80% riduzione di consumo</a:t>
          </a:r>
          <a:endParaRPr lang="en-US"/>
        </a:p>
      </dgm:t>
    </dgm:pt>
    <dgm:pt modelId="{6F5A1118-169A-4829-8874-3F9051368246}" type="parTrans" cxnId="{06CF6D00-0FBB-4BFB-8807-581F9E14D243}">
      <dgm:prSet/>
      <dgm:spPr/>
      <dgm:t>
        <a:bodyPr/>
        <a:lstStyle/>
        <a:p>
          <a:endParaRPr lang="en-US"/>
        </a:p>
      </dgm:t>
    </dgm:pt>
    <dgm:pt modelId="{6732FDEB-EE5A-47FA-B274-4A06D55D686B}" type="sibTrans" cxnId="{06CF6D00-0FBB-4BFB-8807-581F9E14D243}">
      <dgm:prSet/>
      <dgm:spPr/>
      <dgm:t>
        <a:bodyPr/>
        <a:lstStyle/>
        <a:p>
          <a:endParaRPr lang="en-US"/>
        </a:p>
      </dgm:t>
    </dgm:pt>
    <dgm:pt modelId="{49484C62-570E-4C02-BA19-9E14D99EFC68}" type="pres">
      <dgm:prSet presAssocID="{0CDC4B53-CE02-46C3-95B0-76D605F29EE5}" presName="root" presStyleCnt="0">
        <dgm:presLayoutVars>
          <dgm:dir/>
          <dgm:resizeHandles val="exact"/>
        </dgm:presLayoutVars>
      </dgm:prSet>
      <dgm:spPr/>
    </dgm:pt>
    <dgm:pt modelId="{80107A69-8D3D-457F-B553-1A777102205B}" type="pres">
      <dgm:prSet presAssocID="{88BD18C4-783A-4CA3-BDE0-08889ED28913}" presName="compNode" presStyleCnt="0"/>
      <dgm:spPr/>
    </dgm:pt>
    <dgm:pt modelId="{18594502-15BE-4E5C-8E88-842B2913BA45}" type="pres">
      <dgm:prSet presAssocID="{88BD18C4-783A-4CA3-BDE0-08889ED28913}" presName="bgRect" presStyleLbl="bgShp" presStyleIdx="0" presStyleCnt="2"/>
      <dgm:spPr/>
    </dgm:pt>
    <dgm:pt modelId="{0048F87C-53B2-4CE5-B92A-00AA1CA11892}" type="pres">
      <dgm:prSet presAssocID="{88BD18C4-783A-4CA3-BDE0-08889ED28913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ampadina"/>
        </a:ext>
      </dgm:extLst>
    </dgm:pt>
    <dgm:pt modelId="{50B7E6C8-735A-460E-8BB6-C3D8C8A50079}" type="pres">
      <dgm:prSet presAssocID="{88BD18C4-783A-4CA3-BDE0-08889ED28913}" presName="spaceRect" presStyleCnt="0"/>
      <dgm:spPr/>
    </dgm:pt>
    <dgm:pt modelId="{D89275CB-1E6A-4C9A-A58B-07820205BC0F}" type="pres">
      <dgm:prSet presAssocID="{88BD18C4-783A-4CA3-BDE0-08889ED28913}" presName="parTx" presStyleLbl="revTx" presStyleIdx="0" presStyleCnt="3">
        <dgm:presLayoutVars>
          <dgm:chMax val="0"/>
          <dgm:chPref val="0"/>
        </dgm:presLayoutVars>
      </dgm:prSet>
      <dgm:spPr/>
    </dgm:pt>
    <dgm:pt modelId="{81EBCDB7-3353-42AD-B20F-7579E077686C}" type="pres">
      <dgm:prSet presAssocID="{F2FF37E7-AEF8-4026-8345-AC0C9179E6E6}" presName="sibTrans" presStyleCnt="0"/>
      <dgm:spPr/>
    </dgm:pt>
    <dgm:pt modelId="{DDDEE46C-EFAD-4DC9-B056-CBF22B73DF7D}" type="pres">
      <dgm:prSet presAssocID="{33207705-E6CB-4079-8992-4F7691930004}" presName="compNode" presStyleCnt="0"/>
      <dgm:spPr/>
    </dgm:pt>
    <dgm:pt modelId="{51668EE1-0C68-45E3-9FF8-854C49F12444}" type="pres">
      <dgm:prSet presAssocID="{33207705-E6CB-4079-8992-4F7691930004}" presName="bgRect" presStyleLbl="bgShp" presStyleIdx="1" presStyleCnt="2"/>
      <dgm:spPr/>
    </dgm:pt>
    <dgm:pt modelId="{F2BA76FC-CD4D-49B3-8923-57CBA85ACF70}" type="pres">
      <dgm:prSet presAssocID="{33207705-E6CB-4079-8992-4F7691930004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gh Voltage"/>
        </a:ext>
      </dgm:extLst>
    </dgm:pt>
    <dgm:pt modelId="{422A3DB5-AC04-4552-B512-6744013A311F}" type="pres">
      <dgm:prSet presAssocID="{33207705-E6CB-4079-8992-4F7691930004}" presName="spaceRect" presStyleCnt="0"/>
      <dgm:spPr/>
    </dgm:pt>
    <dgm:pt modelId="{D7464617-9CCE-424B-8865-EE12E460D53C}" type="pres">
      <dgm:prSet presAssocID="{33207705-E6CB-4079-8992-4F7691930004}" presName="parTx" presStyleLbl="revTx" presStyleIdx="1" presStyleCnt="3">
        <dgm:presLayoutVars>
          <dgm:chMax val="0"/>
          <dgm:chPref val="0"/>
        </dgm:presLayoutVars>
      </dgm:prSet>
      <dgm:spPr/>
    </dgm:pt>
    <dgm:pt modelId="{FC8BFD1A-56AA-4676-AB6E-39D5FABA3286}" type="pres">
      <dgm:prSet presAssocID="{33207705-E6CB-4079-8992-4F7691930004}" presName="desTx" presStyleLbl="revTx" presStyleIdx="2" presStyleCnt="3">
        <dgm:presLayoutVars/>
      </dgm:prSet>
      <dgm:spPr/>
    </dgm:pt>
  </dgm:ptLst>
  <dgm:cxnLst>
    <dgm:cxn modelId="{06CF6D00-0FBB-4BFB-8807-581F9E14D243}" srcId="{33207705-E6CB-4079-8992-4F7691930004}" destId="{2BFD9ECC-F03F-40CF-B96B-C8403D3024FD}" srcOrd="2" destOrd="0" parTransId="{6F5A1118-169A-4829-8874-3F9051368246}" sibTransId="{6732FDEB-EE5A-47FA-B274-4A06D55D686B}"/>
    <dgm:cxn modelId="{F3B28020-4B5F-4A2E-8467-D861CB455870}" srcId="{33207705-E6CB-4079-8992-4F7691930004}" destId="{2ED6E969-056E-45BF-8A4D-FAB40D8FC06C}" srcOrd="0" destOrd="0" parTransId="{2EE6582B-A952-4C5F-95A9-38DDA08B03DC}" sibTransId="{DAB1A1DC-B57C-4860-9491-DBD711297688}"/>
    <dgm:cxn modelId="{A60E5130-6A61-4203-B02E-2A7C36AE6379}" type="presOf" srcId="{0CDC4B53-CE02-46C3-95B0-76D605F29EE5}" destId="{49484C62-570E-4C02-BA19-9E14D99EFC68}" srcOrd="0" destOrd="0" presId="urn:microsoft.com/office/officeart/2018/2/layout/IconVerticalSolidList"/>
    <dgm:cxn modelId="{8697C04F-2055-4B46-87BC-361F63FB3175}" srcId="{33207705-E6CB-4079-8992-4F7691930004}" destId="{B159B71C-A156-46FF-AA13-B5A78D457E91}" srcOrd="1" destOrd="0" parTransId="{D0DC2401-4C04-47A9-AAF0-63178992C5D6}" sibTransId="{409E0EC2-8EA1-4BE6-B831-69E2FBEB9912}"/>
    <dgm:cxn modelId="{80906251-1292-4A13-B2FA-C65C8E3F52F7}" type="presOf" srcId="{33207705-E6CB-4079-8992-4F7691930004}" destId="{D7464617-9CCE-424B-8865-EE12E460D53C}" srcOrd="0" destOrd="0" presId="urn:microsoft.com/office/officeart/2018/2/layout/IconVerticalSolidList"/>
    <dgm:cxn modelId="{C07C3C57-AD08-4E88-AC6A-9DF2D4A9C63B}" type="presOf" srcId="{88BD18C4-783A-4CA3-BDE0-08889ED28913}" destId="{D89275CB-1E6A-4C9A-A58B-07820205BC0F}" srcOrd="0" destOrd="0" presId="urn:microsoft.com/office/officeart/2018/2/layout/IconVerticalSolidList"/>
    <dgm:cxn modelId="{CDAFCF92-8F3F-444E-817E-B955B568042E}" srcId="{0CDC4B53-CE02-46C3-95B0-76D605F29EE5}" destId="{33207705-E6CB-4079-8992-4F7691930004}" srcOrd="1" destOrd="0" parTransId="{067A02A6-30BD-4FC3-8979-763045441BDF}" sibTransId="{705FCCD8-5179-4927-8941-09360E6D6807}"/>
    <dgm:cxn modelId="{8C667FB1-A3FF-461B-8906-C3798DFC0E6E}" type="presOf" srcId="{2ED6E969-056E-45BF-8A4D-FAB40D8FC06C}" destId="{FC8BFD1A-56AA-4676-AB6E-39D5FABA3286}" srcOrd="0" destOrd="0" presId="urn:microsoft.com/office/officeart/2018/2/layout/IconVerticalSolidList"/>
    <dgm:cxn modelId="{C0639BB2-E711-4641-B2E1-9D8099BD5537}" type="presOf" srcId="{2BFD9ECC-F03F-40CF-B96B-C8403D3024FD}" destId="{FC8BFD1A-56AA-4676-AB6E-39D5FABA3286}" srcOrd="0" destOrd="2" presId="urn:microsoft.com/office/officeart/2018/2/layout/IconVerticalSolidList"/>
    <dgm:cxn modelId="{B3CD4CC0-8EE7-4826-A549-2F3D6F721261}" type="presOf" srcId="{B159B71C-A156-46FF-AA13-B5A78D457E91}" destId="{FC8BFD1A-56AA-4676-AB6E-39D5FABA3286}" srcOrd="0" destOrd="1" presId="urn:microsoft.com/office/officeart/2018/2/layout/IconVerticalSolidList"/>
    <dgm:cxn modelId="{BD2ACFD5-3784-4FBC-BCA7-3D6D4A3F3BD7}" srcId="{0CDC4B53-CE02-46C3-95B0-76D605F29EE5}" destId="{88BD18C4-783A-4CA3-BDE0-08889ED28913}" srcOrd="0" destOrd="0" parTransId="{343D34EF-7280-407D-BC96-7854D5DD30EE}" sibTransId="{F2FF37E7-AEF8-4026-8345-AC0C9179E6E6}"/>
    <dgm:cxn modelId="{7A499679-D5E1-4342-966F-7C819F558C0B}" type="presParOf" srcId="{49484C62-570E-4C02-BA19-9E14D99EFC68}" destId="{80107A69-8D3D-457F-B553-1A777102205B}" srcOrd="0" destOrd="0" presId="urn:microsoft.com/office/officeart/2018/2/layout/IconVerticalSolidList"/>
    <dgm:cxn modelId="{05623FA7-3975-499E-BD03-0DB9C737BFAA}" type="presParOf" srcId="{80107A69-8D3D-457F-B553-1A777102205B}" destId="{18594502-15BE-4E5C-8E88-842B2913BA45}" srcOrd="0" destOrd="0" presId="urn:microsoft.com/office/officeart/2018/2/layout/IconVerticalSolidList"/>
    <dgm:cxn modelId="{EE1D9A6C-0F02-4683-A273-8C0D7A29D261}" type="presParOf" srcId="{80107A69-8D3D-457F-B553-1A777102205B}" destId="{0048F87C-53B2-4CE5-B92A-00AA1CA11892}" srcOrd="1" destOrd="0" presId="urn:microsoft.com/office/officeart/2018/2/layout/IconVerticalSolidList"/>
    <dgm:cxn modelId="{D75BEB38-BAC7-418A-A07C-B3D27821512F}" type="presParOf" srcId="{80107A69-8D3D-457F-B553-1A777102205B}" destId="{50B7E6C8-735A-460E-8BB6-C3D8C8A50079}" srcOrd="2" destOrd="0" presId="urn:microsoft.com/office/officeart/2018/2/layout/IconVerticalSolidList"/>
    <dgm:cxn modelId="{AAB501BC-98F1-4DAF-B949-41D11781CCAB}" type="presParOf" srcId="{80107A69-8D3D-457F-B553-1A777102205B}" destId="{D89275CB-1E6A-4C9A-A58B-07820205BC0F}" srcOrd="3" destOrd="0" presId="urn:microsoft.com/office/officeart/2018/2/layout/IconVerticalSolidList"/>
    <dgm:cxn modelId="{C99243E0-C245-481C-8305-5D2FDBCC7790}" type="presParOf" srcId="{49484C62-570E-4C02-BA19-9E14D99EFC68}" destId="{81EBCDB7-3353-42AD-B20F-7579E077686C}" srcOrd="1" destOrd="0" presId="urn:microsoft.com/office/officeart/2018/2/layout/IconVerticalSolidList"/>
    <dgm:cxn modelId="{176F3B87-A5E2-4FA7-9E35-CF945D1ED532}" type="presParOf" srcId="{49484C62-570E-4C02-BA19-9E14D99EFC68}" destId="{DDDEE46C-EFAD-4DC9-B056-CBF22B73DF7D}" srcOrd="2" destOrd="0" presId="urn:microsoft.com/office/officeart/2018/2/layout/IconVerticalSolidList"/>
    <dgm:cxn modelId="{DBA164B6-D651-4976-A2D9-60336AE684ED}" type="presParOf" srcId="{DDDEE46C-EFAD-4DC9-B056-CBF22B73DF7D}" destId="{51668EE1-0C68-45E3-9FF8-854C49F12444}" srcOrd="0" destOrd="0" presId="urn:microsoft.com/office/officeart/2018/2/layout/IconVerticalSolidList"/>
    <dgm:cxn modelId="{934C0C37-13FD-431C-A378-E8567047D293}" type="presParOf" srcId="{DDDEE46C-EFAD-4DC9-B056-CBF22B73DF7D}" destId="{F2BA76FC-CD4D-49B3-8923-57CBA85ACF70}" srcOrd="1" destOrd="0" presId="urn:microsoft.com/office/officeart/2018/2/layout/IconVerticalSolidList"/>
    <dgm:cxn modelId="{24468218-2AF5-4BE2-870C-06DE8164512F}" type="presParOf" srcId="{DDDEE46C-EFAD-4DC9-B056-CBF22B73DF7D}" destId="{422A3DB5-AC04-4552-B512-6744013A311F}" srcOrd="2" destOrd="0" presId="urn:microsoft.com/office/officeart/2018/2/layout/IconVerticalSolidList"/>
    <dgm:cxn modelId="{0A66DE03-6ED7-4FAE-81DA-26B03B28D4EE}" type="presParOf" srcId="{DDDEE46C-EFAD-4DC9-B056-CBF22B73DF7D}" destId="{D7464617-9CCE-424B-8865-EE12E460D53C}" srcOrd="3" destOrd="0" presId="urn:microsoft.com/office/officeart/2018/2/layout/IconVerticalSolidList"/>
    <dgm:cxn modelId="{3C059C0E-C7F0-4205-A70A-05D3533131CC}" type="presParOf" srcId="{DDDEE46C-EFAD-4DC9-B056-CBF22B73DF7D}" destId="{FC8BFD1A-56AA-4676-AB6E-39D5FABA3286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CDC4B53-CE02-46C3-95B0-76D605F29EE5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240656E9-FD58-4306-85CF-680E8C8054A0}">
      <dgm:prSet/>
      <dgm:spPr/>
      <dgm:t>
        <a:bodyPr/>
        <a:lstStyle/>
        <a:p>
          <a:pPr>
            <a:lnSpc>
              <a:spcPct val="100000"/>
            </a:lnSpc>
          </a:pPr>
          <a:r>
            <a:rPr lang="it-IT"/>
            <a:t>Sezione 5: ROI &amp; PAYBACK</a:t>
          </a:r>
          <a:endParaRPr lang="it-IT" dirty="0"/>
        </a:p>
      </dgm:t>
    </dgm:pt>
    <dgm:pt modelId="{CC5E5FC3-817B-4B18-8CC7-A7DCBAB3132C}" type="parTrans" cxnId="{D79A6D56-CA3C-4398-BB96-7B8843E12B4F}">
      <dgm:prSet/>
      <dgm:spPr/>
      <dgm:t>
        <a:bodyPr/>
        <a:lstStyle/>
        <a:p>
          <a:endParaRPr lang="it-IT"/>
        </a:p>
      </dgm:t>
    </dgm:pt>
    <dgm:pt modelId="{F3A3D421-4BC4-4F9A-83EC-79D765ABAE9B}" type="sibTrans" cxnId="{D79A6D56-CA3C-4398-BB96-7B8843E12B4F}">
      <dgm:prSet/>
      <dgm:spPr/>
      <dgm:t>
        <a:bodyPr/>
        <a:lstStyle/>
        <a:p>
          <a:endParaRPr lang="it-IT"/>
        </a:p>
      </dgm:t>
    </dgm:pt>
    <dgm:pt modelId="{48BCDFF9-F50E-47FD-9DCF-029D38DA6044}">
      <dgm:prSet/>
      <dgm:spPr/>
      <dgm:t>
        <a:bodyPr/>
        <a:lstStyle/>
        <a:p>
          <a:pPr>
            <a:lnSpc>
              <a:spcPct val="100000"/>
            </a:lnSpc>
          </a:pPr>
          <a:r>
            <a:rPr lang="it-IT"/>
            <a:t>Savings to Investment Ratio (SIR): Risparmi cumulativi / Costo investimento</a:t>
          </a:r>
          <a:endParaRPr lang="it-IT" dirty="0"/>
        </a:p>
      </dgm:t>
    </dgm:pt>
    <dgm:pt modelId="{34F1D2B6-58C8-46F1-B2A7-74A26A545544}" type="parTrans" cxnId="{C7A59652-686D-4E75-BC23-9A76C3C5D1C0}">
      <dgm:prSet/>
      <dgm:spPr/>
      <dgm:t>
        <a:bodyPr/>
        <a:lstStyle/>
        <a:p>
          <a:endParaRPr lang="it-IT"/>
        </a:p>
      </dgm:t>
    </dgm:pt>
    <dgm:pt modelId="{C1D2C572-8FE1-428B-A948-1A69B19779FB}" type="sibTrans" cxnId="{C7A59652-686D-4E75-BC23-9A76C3C5D1C0}">
      <dgm:prSet/>
      <dgm:spPr/>
      <dgm:t>
        <a:bodyPr/>
        <a:lstStyle/>
        <a:p>
          <a:endParaRPr lang="it-IT"/>
        </a:p>
      </dgm:t>
    </dgm:pt>
    <dgm:pt modelId="{877CAA85-227B-4381-8337-B9BBE0A45C2C}">
      <dgm:prSet/>
      <dgm:spPr/>
      <dgm:t>
        <a:bodyPr/>
        <a:lstStyle/>
        <a:p>
          <a:pPr>
            <a:lnSpc>
              <a:spcPct val="100000"/>
            </a:lnSpc>
          </a:pPr>
          <a:r>
            <a:rPr lang="it-IT"/>
            <a:t>SIR &gt; 1 = redditizio</a:t>
          </a:r>
          <a:endParaRPr lang="it-IT" dirty="0"/>
        </a:p>
      </dgm:t>
    </dgm:pt>
    <dgm:pt modelId="{09ED43F2-3FE7-4398-A54E-550A996C80C2}" type="parTrans" cxnId="{12978F7B-349F-4963-806A-10DF351F5FFE}">
      <dgm:prSet/>
      <dgm:spPr/>
      <dgm:t>
        <a:bodyPr/>
        <a:lstStyle/>
        <a:p>
          <a:endParaRPr lang="it-IT"/>
        </a:p>
      </dgm:t>
    </dgm:pt>
    <dgm:pt modelId="{A039D94C-5A5D-4219-B7EF-DC0DC6F2DCAC}" type="sibTrans" cxnId="{12978F7B-349F-4963-806A-10DF351F5FFE}">
      <dgm:prSet/>
      <dgm:spPr/>
      <dgm:t>
        <a:bodyPr/>
        <a:lstStyle/>
        <a:p>
          <a:endParaRPr lang="it-IT"/>
        </a:p>
      </dgm:t>
    </dgm:pt>
    <dgm:pt modelId="{01804498-C52E-4D21-8A4C-BCBDBE731209}">
      <dgm:prSet/>
      <dgm:spPr/>
      <dgm:t>
        <a:bodyPr/>
        <a:lstStyle/>
        <a:p>
          <a:pPr>
            <a:lnSpc>
              <a:spcPct val="100000"/>
            </a:lnSpc>
          </a:pPr>
          <a:r>
            <a:rPr lang="it-IT" dirty="0" err="1"/>
            <a:t>Payback</a:t>
          </a:r>
          <a:r>
            <a:rPr lang="it-IT" dirty="0"/>
            <a:t> </a:t>
          </a:r>
          <a:r>
            <a:rPr lang="it-IT" dirty="0" err="1"/>
            <a:t>Period</a:t>
          </a:r>
          <a:r>
            <a:rPr lang="it-IT" dirty="0"/>
            <a:t>: Anni per recuperare l'investimento iniziale</a:t>
          </a:r>
        </a:p>
      </dgm:t>
    </dgm:pt>
    <dgm:pt modelId="{EE8AB2F6-9944-4C2E-B04E-5689155F7566}" type="parTrans" cxnId="{E27239D7-20B7-49DA-8AE5-B52AC571047B}">
      <dgm:prSet/>
      <dgm:spPr/>
      <dgm:t>
        <a:bodyPr/>
        <a:lstStyle/>
        <a:p>
          <a:endParaRPr lang="it-IT"/>
        </a:p>
      </dgm:t>
    </dgm:pt>
    <dgm:pt modelId="{499796C1-9606-495F-BA3D-FD7A94ACEFC8}" type="sibTrans" cxnId="{E27239D7-20B7-49DA-8AE5-B52AC571047B}">
      <dgm:prSet/>
      <dgm:spPr/>
      <dgm:t>
        <a:bodyPr/>
        <a:lstStyle/>
        <a:p>
          <a:endParaRPr lang="it-IT"/>
        </a:p>
      </dgm:t>
    </dgm:pt>
    <dgm:pt modelId="{49484C62-570E-4C02-BA19-9E14D99EFC68}" type="pres">
      <dgm:prSet presAssocID="{0CDC4B53-CE02-46C3-95B0-76D605F29EE5}" presName="root" presStyleCnt="0">
        <dgm:presLayoutVars>
          <dgm:dir/>
          <dgm:resizeHandles val="exact"/>
        </dgm:presLayoutVars>
      </dgm:prSet>
      <dgm:spPr/>
    </dgm:pt>
    <dgm:pt modelId="{025C894D-A872-4CC1-9686-9B140BCF91F4}" type="pres">
      <dgm:prSet presAssocID="{240656E9-FD58-4306-85CF-680E8C8054A0}" presName="compNode" presStyleCnt="0"/>
      <dgm:spPr/>
    </dgm:pt>
    <dgm:pt modelId="{18D1DB4E-429A-4A20-8D40-7F9F45264374}" type="pres">
      <dgm:prSet presAssocID="{240656E9-FD58-4306-85CF-680E8C8054A0}" presName="bgRect" presStyleLbl="bgShp" presStyleIdx="0" presStyleCnt="3"/>
      <dgm:spPr/>
    </dgm:pt>
    <dgm:pt modelId="{7DBCA3AC-C787-4740-A9EA-65073785FC5B}" type="pres">
      <dgm:prSet presAssocID="{240656E9-FD58-4306-85CF-680E8C8054A0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uro contorno"/>
        </a:ext>
      </dgm:extLst>
    </dgm:pt>
    <dgm:pt modelId="{1A9CF431-7AD2-455F-BB3A-8E952B320295}" type="pres">
      <dgm:prSet presAssocID="{240656E9-FD58-4306-85CF-680E8C8054A0}" presName="spaceRect" presStyleCnt="0"/>
      <dgm:spPr/>
    </dgm:pt>
    <dgm:pt modelId="{B2BBA42B-0E40-4F85-A754-9C481012761B}" type="pres">
      <dgm:prSet presAssocID="{240656E9-FD58-4306-85CF-680E8C8054A0}" presName="parTx" presStyleLbl="revTx" presStyleIdx="0" presStyleCnt="4">
        <dgm:presLayoutVars>
          <dgm:chMax val="0"/>
          <dgm:chPref val="0"/>
        </dgm:presLayoutVars>
      </dgm:prSet>
      <dgm:spPr/>
    </dgm:pt>
    <dgm:pt modelId="{D6AA9F9F-4417-4BCA-83E0-0A457A5F593A}" type="pres">
      <dgm:prSet presAssocID="{F3A3D421-4BC4-4F9A-83EC-79D765ABAE9B}" presName="sibTrans" presStyleCnt="0"/>
      <dgm:spPr/>
    </dgm:pt>
    <dgm:pt modelId="{2FA4DC99-B683-43D4-B810-DBEF6245A7DF}" type="pres">
      <dgm:prSet presAssocID="{48BCDFF9-F50E-47FD-9DCF-029D38DA6044}" presName="compNode" presStyleCnt="0"/>
      <dgm:spPr/>
    </dgm:pt>
    <dgm:pt modelId="{F761C458-08B1-47B9-B489-8A4CA25DBDBA}" type="pres">
      <dgm:prSet presAssocID="{48BCDFF9-F50E-47FD-9DCF-029D38DA6044}" presName="bgRect" presStyleLbl="bgShp" presStyleIdx="1" presStyleCnt="3"/>
      <dgm:spPr/>
    </dgm:pt>
    <dgm:pt modelId="{BB332332-F9AC-4E52-AAA5-6DC464616F49}" type="pres">
      <dgm:prSet presAssocID="{48BCDFF9-F50E-47FD-9DCF-029D38DA6044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alvadanaio contorno"/>
        </a:ext>
      </dgm:extLst>
    </dgm:pt>
    <dgm:pt modelId="{338CF3CF-152B-4B78-9DCE-CA5958ADF606}" type="pres">
      <dgm:prSet presAssocID="{48BCDFF9-F50E-47FD-9DCF-029D38DA6044}" presName="spaceRect" presStyleCnt="0"/>
      <dgm:spPr/>
    </dgm:pt>
    <dgm:pt modelId="{D351A41C-D715-4795-8F06-C29944BA01E3}" type="pres">
      <dgm:prSet presAssocID="{48BCDFF9-F50E-47FD-9DCF-029D38DA6044}" presName="parTx" presStyleLbl="revTx" presStyleIdx="1" presStyleCnt="4">
        <dgm:presLayoutVars>
          <dgm:chMax val="0"/>
          <dgm:chPref val="0"/>
        </dgm:presLayoutVars>
      </dgm:prSet>
      <dgm:spPr/>
    </dgm:pt>
    <dgm:pt modelId="{514BF1B6-93F9-4BB8-9E3E-56432B509F8A}" type="pres">
      <dgm:prSet presAssocID="{48BCDFF9-F50E-47FD-9DCF-029D38DA6044}" presName="desTx" presStyleLbl="revTx" presStyleIdx="2" presStyleCnt="4">
        <dgm:presLayoutVars/>
      </dgm:prSet>
      <dgm:spPr/>
    </dgm:pt>
    <dgm:pt modelId="{E337EB8B-256C-4D63-AF60-60DD9820E58C}" type="pres">
      <dgm:prSet presAssocID="{C1D2C572-8FE1-428B-A948-1A69B19779FB}" presName="sibTrans" presStyleCnt="0"/>
      <dgm:spPr/>
    </dgm:pt>
    <dgm:pt modelId="{0E3920F6-6A0E-4EE6-BB3C-7F7AB06DB716}" type="pres">
      <dgm:prSet presAssocID="{01804498-C52E-4D21-8A4C-BCBDBE731209}" presName="compNode" presStyleCnt="0"/>
      <dgm:spPr/>
    </dgm:pt>
    <dgm:pt modelId="{293570ED-F49E-4035-A836-E64B93E6B524}" type="pres">
      <dgm:prSet presAssocID="{01804498-C52E-4D21-8A4C-BCBDBE731209}" presName="bgRect" presStyleLbl="bgShp" presStyleIdx="2" presStyleCnt="3"/>
      <dgm:spPr/>
    </dgm:pt>
    <dgm:pt modelId="{CAE7E350-67C8-4756-A663-A8DB9BA90C32}" type="pres">
      <dgm:prSet presAssocID="{01804498-C52E-4D21-8A4C-BCBDBE731209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ppunti mischiati con riempimento a tinta unita"/>
        </a:ext>
      </dgm:extLst>
    </dgm:pt>
    <dgm:pt modelId="{08C155E7-8DFA-459D-A86D-74CEB3F8CB10}" type="pres">
      <dgm:prSet presAssocID="{01804498-C52E-4D21-8A4C-BCBDBE731209}" presName="spaceRect" presStyleCnt="0"/>
      <dgm:spPr/>
    </dgm:pt>
    <dgm:pt modelId="{B10F5C18-70A6-4E14-B224-B00261F7E5D4}" type="pres">
      <dgm:prSet presAssocID="{01804498-C52E-4D21-8A4C-BCBDBE731209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A4CA2227-66BE-4D3C-B541-D85679B1929B}" type="presOf" srcId="{877CAA85-227B-4381-8337-B9BBE0A45C2C}" destId="{514BF1B6-93F9-4BB8-9E3E-56432B509F8A}" srcOrd="0" destOrd="0" presId="urn:microsoft.com/office/officeart/2018/2/layout/IconVerticalSolidList"/>
    <dgm:cxn modelId="{8ECD5A28-3873-4989-9C21-6F0FF32D2E04}" type="presOf" srcId="{240656E9-FD58-4306-85CF-680E8C8054A0}" destId="{B2BBA42B-0E40-4F85-A754-9C481012761B}" srcOrd="0" destOrd="0" presId="urn:microsoft.com/office/officeart/2018/2/layout/IconVerticalSolidList"/>
    <dgm:cxn modelId="{A60E5130-6A61-4203-B02E-2A7C36AE6379}" type="presOf" srcId="{0CDC4B53-CE02-46C3-95B0-76D605F29EE5}" destId="{49484C62-570E-4C02-BA19-9E14D99EFC68}" srcOrd="0" destOrd="0" presId="urn:microsoft.com/office/officeart/2018/2/layout/IconVerticalSolidList"/>
    <dgm:cxn modelId="{C7A59652-686D-4E75-BC23-9A76C3C5D1C0}" srcId="{0CDC4B53-CE02-46C3-95B0-76D605F29EE5}" destId="{48BCDFF9-F50E-47FD-9DCF-029D38DA6044}" srcOrd="1" destOrd="0" parTransId="{34F1D2B6-58C8-46F1-B2A7-74A26A545544}" sibTransId="{C1D2C572-8FE1-428B-A948-1A69B19779FB}"/>
    <dgm:cxn modelId="{D79A6D56-CA3C-4398-BB96-7B8843E12B4F}" srcId="{0CDC4B53-CE02-46C3-95B0-76D605F29EE5}" destId="{240656E9-FD58-4306-85CF-680E8C8054A0}" srcOrd="0" destOrd="0" parTransId="{CC5E5FC3-817B-4B18-8CC7-A7DCBAB3132C}" sibTransId="{F3A3D421-4BC4-4F9A-83EC-79D765ABAE9B}"/>
    <dgm:cxn modelId="{F915A25A-AB5D-4384-8419-464AC5F11900}" type="presOf" srcId="{48BCDFF9-F50E-47FD-9DCF-029D38DA6044}" destId="{D351A41C-D715-4795-8F06-C29944BA01E3}" srcOrd="0" destOrd="0" presId="urn:microsoft.com/office/officeart/2018/2/layout/IconVerticalSolidList"/>
    <dgm:cxn modelId="{12978F7B-349F-4963-806A-10DF351F5FFE}" srcId="{48BCDFF9-F50E-47FD-9DCF-029D38DA6044}" destId="{877CAA85-227B-4381-8337-B9BBE0A45C2C}" srcOrd="0" destOrd="0" parTransId="{09ED43F2-3FE7-4398-A54E-550A996C80C2}" sibTransId="{A039D94C-5A5D-4219-B7EF-DC0DC6F2DCAC}"/>
    <dgm:cxn modelId="{E27239D7-20B7-49DA-8AE5-B52AC571047B}" srcId="{0CDC4B53-CE02-46C3-95B0-76D605F29EE5}" destId="{01804498-C52E-4D21-8A4C-BCBDBE731209}" srcOrd="2" destOrd="0" parTransId="{EE8AB2F6-9944-4C2E-B04E-5689155F7566}" sibTransId="{499796C1-9606-495F-BA3D-FD7A94ACEFC8}"/>
    <dgm:cxn modelId="{82E6D8E4-08E5-4C46-830C-194A39AF637E}" type="presOf" srcId="{01804498-C52E-4D21-8A4C-BCBDBE731209}" destId="{B10F5C18-70A6-4E14-B224-B00261F7E5D4}" srcOrd="0" destOrd="0" presId="urn:microsoft.com/office/officeart/2018/2/layout/IconVerticalSolidList"/>
    <dgm:cxn modelId="{F7255BC3-D5B2-4930-9698-F56187C92F75}" type="presParOf" srcId="{49484C62-570E-4C02-BA19-9E14D99EFC68}" destId="{025C894D-A872-4CC1-9686-9B140BCF91F4}" srcOrd="0" destOrd="0" presId="urn:microsoft.com/office/officeart/2018/2/layout/IconVerticalSolidList"/>
    <dgm:cxn modelId="{B0335C3D-6DC7-4686-8DF8-BEC86513A3E6}" type="presParOf" srcId="{025C894D-A872-4CC1-9686-9B140BCF91F4}" destId="{18D1DB4E-429A-4A20-8D40-7F9F45264374}" srcOrd="0" destOrd="0" presId="urn:microsoft.com/office/officeart/2018/2/layout/IconVerticalSolidList"/>
    <dgm:cxn modelId="{88D4882C-806C-4388-9064-6BFC0CE8EC7B}" type="presParOf" srcId="{025C894D-A872-4CC1-9686-9B140BCF91F4}" destId="{7DBCA3AC-C787-4740-A9EA-65073785FC5B}" srcOrd="1" destOrd="0" presId="urn:microsoft.com/office/officeart/2018/2/layout/IconVerticalSolidList"/>
    <dgm:cxn modelId="{1BFA9698-0B0A-4D29-8160-DF23634DC9CE}" type="presParOf" srcId="{025C894D-A872-4CC1-9686-9B140BCF91F4}" destId="{1A9CF431-7AD2-455F-BB3A-8E952B320295}" srcOrd="2" destOrd="0" presId="urn:microsoft.com/office/officeart/2018/2/layout/IconVerticalSolidList"/>
    <dgm:cxn modelId="{DBEA4371-7CA9-4703-8B32-BA2656D06531}" type="presParOf" srcId="{025C894D-A872-4CC1-9686-9B140BCF91F4}" destId="{B2BBA42B-0E40-4F85-A754-9C481012761B}" srcOrd="3" destOrd="0" presId="urn:microsoft.com/office/officeart/2018/2/layout/IconVerticalSolidList"/>
    <dgm:cxn modelId="{5FCC6CEB-67CE-4145-95C7-716D9229BBA5}" type="presParOf" srcId="{49484C62-570E-4C02-BA19-9E14D99EFC68}" destId="{D6AA9F9F-4417-4BCA-83E0-0A457A5F593A}" srcOrd="1" destOrd="0" presId="urn:microsoft.com/office/officeart/2018/2/layout/IconVerticalSolidList"/>
    <dgm:cxn modelId="{D84EB019-B89F-4330-8D99-419478452324}" type="presParOf" srcId="{49484C62-570E-4C02-BA19-9E14D99EFC68}" destId="{2FA4DC99-B683-43D4-B810-DBEF6245A7DF}" srcOrd="2" destOrd="0" presId="urn:microsoft.com/office/officeart/2018/2/layout/IconVerticalSolidList"/>
    <dgm:cxn modelId="{1966A8D5-3505-4720-A270-24C0EC12B168}" type="presParOf" srcId="{2FA4DC99-B683-43D4-B810-DBEF6245A7DF}" destId="{F761C458-08B1-47B9-B489-8A4CA25DBDBA}" srcOrd="0" destOrd="0" presId="urn:microsoft.com/office/officeart/2018/2/layout/IconVerticalSolidList"/>
    <dgm:cxn modelId="{304EDF5E-E6EE-4F66-BE98-EAC505FFD542}" type="presParOf" srcId="{2FA4DC99-B683-43D4-B810-DBEF6245A7DF}" destId="{BB332332-F9AC-4E52-AAA5-6DC464616F49}" srcOrd="1" destOrd="0" presId="urn:microsoft.com/office/officeart/2018/2/layout/IconVerticalSolidList"/>
    <dgm:cxn modelId="{F860D422-89AA-4EA2-B691-120B8E0DCF7B}" type="presParOf" srcId="{2FA4DC99-B683-43D4-B810-DBEF6245A7DF}" destId="{338CF3CF-152B-4B78-9DCE-CA5958ADF606}" srcOrd="2" destOrd="0" presId="urn:microsoft.com/office/officeart/2018/2/layout/IconVerticalSolidList"/>
    <dgm:cxn modelId="{2CC47197-49DF-4A1E-B5D0-1BFD1734E388}" type="presParOf" srcId="{2FA4DC99-B683-43D4-B810-DBEF6245A7DF}" destId="{D351A41C-D715-4795-8F06-C29944BA01E3}" srcOrd="3" destOrd="0" presId="urn:microsoft.com/office/officeart/2018/2/layout/IconVerticalSolidList"/>
    <dgm:cxn modelId="{BCBE7D31-9063-4200-B4FA-0599F8E76C58}" type="presParOf" srcId="{2FA4DC99-B683-43D4-B810-DBEF6245A7DF}" destId="{514BF1B6-93F9-4BB8-9E3E-56432B509F8A}" srcOrd="4" destOrd="0" presId="urn:microsoft.com/office/officeart/2018/2/layout/IconVerticalSolidList"/>
    <dgm:cxn modelId="{D130C478-E995-4C7A-BEF4-599BC79F22A9}" type="presParOf" srcId="{49484C62-570E-4C02-BA19-9E14D99EFC68}" destId="{E337EB8B-256C-4D63-AF60-60DD9820E58C}" srcOrd="3" destOrd="0" presId="urn:microsoft.com/office/officeart/2018/2/layout/IconVerticalSolidList"/>
    <dgm:cxn modelId="{23955790-B0E2-41CA-8732-757F8DE8A67F}" type="presParOf" srcId="{49484C62-570E-4C02-BA19-9E14D99EFC68}" destId="{0E3920F6-6A0E-4EE6-BB3C-7F7AB06DB716}" srcOrd="4" destOrd="0" presId="urn:microsoft.com/office/officeart/2018/2/layout/IconVerticalSolidList"/>
    <dgm:cxn modelId="{61C2A117-9142-42CB-ACD2-C5FCCBCD5A50}" type="presParOf" srcId="{0E3920F6-6A0E-4EE6-BB3C-7F7AB06DB716}" destId="{293570ED-F49E-4035-A836-E64B93E6B524}" srcOrd="0" destOrd="0" presId="urn:microsoft.com/office/officeart/2018/2/layout/IconVerticalSolidList"/>
    <dgm:cxn modelId="{4F1FC6F6-1762-4A9A-A1CB-E3EE568EF60B}" type="presParOf" srcId="{0E3920F6-6A0E-4EE6-BB3C-7F7AB06DB716}" destId="{CAE7E350-67C8-4756-A663-A8DB9BA90C32}" srcOrd="1" destOrd="0" presId="urn:microsoft.com/office/officeart/2018/2/layout/IconVerticalSolidList"/>
    <dgm:cxn modelId="{3F8B71E9-9C0F-4319-AD5C-F16C0F4F6224}" type="presParOf" srcId="{0E3920F6-6A0E-4EE6-BB3C-7F7AB06DB716}" destId="{08C155E7-8DFA-459D-A86D-74CEB3F8CB10}" srcOrd="2" destOrd="0" presId="urn:microsoft.com/office/officeart/2018/2/layout/IconVerticalSolidList"/>
    <dgm:cxn modelId="{DF4733C3-A74F-49A4-BC4E-6468E23EAADF}" type="presParOf" srcId="{0E3920F6-6A0E-4EE6-BB3C-7F7AB06DB716}" destId="{B10F5C18-70A6-4E14-B224-B00261F7E5D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91032C4-E895-49CA-A95E-CFC6E066280E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84B2D0F-2EC3-4641-AF75-AD2E121FED19}">
      <dgm:prSet/>
      <dgm:spPr/>
      <dgm:t>
        <a:bodyPr/>
        <a:lstStyle/>
        <a:p>
          <a:r>
            <a:rPr lang="it-IT"/>
            <a:t>Situazione iniziale:</a:t>
          </a:r>
          <a:endParaRPr lang="en-US"/>
        </a:p>
      </dgm:t>
    </dgm:pt>
    <dgm:pt modelId="{98C8926B-B69B-4377-A932-DD312F3B792D}" type="parTrans" cxnId="{24F2752F-929D-4924-93FF-706F1271D209}">
      <dgm:prSet/>
      <dgm:spPr/>
      <dgm:t>
        <a:bodyPr/>
        <a:lstStyle/>
        <a:p>
          <a:endParaRPr lang="en-US"/>
        </a:p>
      </dgm:t>
    </dgm:pt>
    <dgm:pt modelId="{21EC2702-1B51-47FF-A9C9-BEA8DDAC49BD}" type="sibTrans" cxnId="{24F2752F-929D-4924-93FF-706F1271D209}">
      <dgm:prSet/>
      <dgm:spPr/>
      <dgm:t>
        <a:bodyPr/>
        <a:lstStyle/>
        <a:p>
          <a:endParaRPr lang="en-US"/>
        </a:p>
      </dgm:t>
    </dgm:pt>
    <dgm:pt modelId="{D872E63C-E6C5-49B1-999C-250FCF99DD16}">
      <dgm:prSet/>
      <dgm:spPr/>
      <dgm:t>
        <a:bodyPr/>
        <a:lstStyle/>
        <a:p>
          <a:r>
            <a:rPr lang="it-IT"/>
            <a:t>Consumo: 1.300 MWh/anno</a:t>
          </a:r>
          <a:endParaRPr lang="en-US"/>
        </a:p>
      </dgm:t>
    </dgm:pt>
    <dgm:pt modelId="{CCC75EC3-5105-4A09-965A-961022A5B117}" type="parTrans" cxnId="{F4A93FA2-D1DB-4E65-B92B-CA8084977899}">
      <dgm:prSet/>
      <dgm:spPr/>
      <dgm:t>
        <a:bodyPr/>
        <a:lstStyle/>
        <a:p>
          <a:endParaRPr lang="en-US"/>
        </a:p>
      </dgm:t>
    </dgm:pt>
    <dgm:pt modelId="{7AE1DBF7-A0BB-4483-960F-9B035865DB36}" type="sibTrans" cxnId="{F4A93FA2-D1DB-4E65-B92B-CA8084977899}">
      <dgm:prSet/>
      <dgm:spPr/>
      <dgm:t>
        <a:bodyPr/>
        <a:lstStyle/>
        <a:p>
          <a:endParaRPr lang="en-US"/>
        </a:p>
      </dgm:t>
    </dgm:pt>
    <dgm:pt modelId="{3BEB7BC8-E6CA-4D43-91FF-957DD7B05A5D}">
      <dgm:prSet/>
      <dgm:spPr/>
      <dgm:t>
        <a:bodyPr/>
        <a:lstStyle/>
        <a:p>
          <a:r>
            <a:rPr lang="it-IT"/>
            <a:t>Costo energetico: 350.000 €/anno</a:t>
          </a:r>
          <a:endParaRPr lang="en-US"/>
        </a:p>
      </dgm:t>
    </dgm:pt>
    <dgm:pt modelId="{D04F671B-B89D-4910-B7D2-929D4871EA42}" type="parTrans" cxnId="{597F9663-1024-4743-A9B7-214AD74514C4}">
      <dgm:prSet/>
      <dgm:spPr/>
      <dgm:t>
        <a:bodyPr/>
        <a:lstStyle/>
        <a:p>
          <a:endParaRPr lang="en-US"/>
        </a:p>
      </dgm:t>
    </dgm:pt>
    <dgm:pt modelId="{C25CAAE8-CCD8-448D-96CB-128A6FE341AD}" type="sibTrans" cxnId="{597F9663-1024-4743-A9B7-214AD74514C4}">
      <dgm:prSet/>
      <dgm:spPr/>
      <dgm:t>
        <a:bodyPr/>
        <a:lstStyle/>
        <a:p>
          <a:endParaRPr lang="en-US"/>
        </a:p>
      </dgm:t>
    </dgm:pt>
    <dgm:pt modelId="{8299074A-1BE9-451E-A68D-48C08972E52F}">
      <dgm:prSet/>
      <dgm:spPr/>
      <dgm:t>
        <a:bodyPr/>
        <a:lstStyle/>
        <a:p>
          <a:r>
            <a:rPr lang="it-IT"/>
            <a:t>Caldaia vecchia (75% rendimento), luci vecchie, aria compressa con fughe</a:t>
          </a:r>
          <a:endParaRPr lang="en-US"/>
        </a:p>
      </dgm:t>
    </dgm:pt>
    <dgm:pt modelId="{CE567DD9-A6A4-4626-8399-77DCEE14FD93}" type="parTrans" cxnId="{0CB00723-1574-4CE1-84A5-81942481B06F}">
      <dgm:prSet/>
      <dgm:spPr/>
      <dgm:t>
        <a:bodyPr/>
        <a:lstStyle/>
        <a:p>
          <a:endParaRPr lang="en-US"/>
        </a:p>
      </dgm:t>
    </dgm:pt>
    <dgm:pt modelId="{B589AB99-B95F-4614-95BF-79F56BE6D8C2}" type="sibTrans" cxnId="{0CB00723-1574-4CE1-84A5-81942481B06F}">
      <dgm:prSet/>
      <dgm:spPr/>
      <dgm:t>
        <a:bodyPr/>
        <a:lstStyle/>
        <a:p>
          <a:endParaRPr lang="en-US"/>
        </a:p>
      </dgm:t>
    </dgm:pt>
    <dgm:pt modelId="{B410FC4C-EEDB-4617-9B05-3380234806FC}">
      <dgm:prSet/>
      <dgm:spPr/>
      <dgm:t>
        <a:bodyPr/>
        <a:lstStyle/>
        <a:p>
          <a:r>
            <a:rPr lang="it-IT"/>
            <a:t>Le 5 misure rapide (Opzione A – 9 mesi di payback):</a:t>
          </a:r>
          <a:endParaRPr lang="en-US"/>
        </a:p>
      </dgm:t>
    </dgm:pt>
    <dgm:pt modelId="{DF75A3EC-155C-44CE-94BB-CB1159D3DD73}" type="parTrans" cxnId="{E09E7BE1-8D2C-4861-8AC8-891EBBEBD629}">
      <dgm:prSet/>
      <dgm:spPr/>
      <dgm:t>
        <a:bodyPr/>
        <a:lstStyle/>
        <a:p>
          <a:endParaRPr lang="en-US"/>
        </a:p>
      </dgm:t>
    </dgm:pt>
    <dgm:pt modelId="{EEE4B28A-F6AF-4156-B549-408712E93260}" type="sibTrans" cxnId="{E09E7BE1-8D2C-4861-8AC8-891EBBEBD629}">
      <dgm:prSet/>
      <dgm:spPr/>
      <dgm:t>
        <a:bodyPr/>
        <a:lstStyle/>
        <a:p>
          <a:endParaRPr lang="en-US"/>
        </a:p>
      </dgm:t>
    </dgm:pt>
    <dgm:pt modelId="{89A1DC9C-A008-48D5-B98B-653BE20C1BA3}">
      <dgm:prSet/>
      <dgm:spPr/>
      <dgm:t>
        <a:bodyPr/>
        <a:lstStyle/>
        <a:p>
          <a:r>
            <a:rPr lang="it-IT"/>
            <a:t>LED illuminazione → 10.400 €/anno risparmiati | Costo 8.000 € | ROI 130%</a:t>
          </a:r>
          <a:endParaRPr lang="en-US"/>
        </a:p>
      </dgm:t>
    </dgm:pt>
    <dgm:pt modelId="{A2C2269E-D71E-4898-8971-E00A8254CB59}" type="parTrans" cxnId="{7F79470E-9F81-49ED-AB1B-A98E30F9A90D}">
      <dgm:prSet/>
      <dgm:spPr/>
      <dgm:t>
        <a:bodyPr/>
        <a:lstStyle/>
        <a:p>
          <a:endParaRPr lang="en-US"/>
        </a:p>
      </dgm:t>
    </dgm:pt>
    <dgm:pt modelId="{EDC638B1-A229-444B-9679-146286DCA3B5}" type="sibTrans" cxnId="{7F79470E-9F81-49ED-AB1B-A98E30F9A90D}">
      <dgm:prSet/>
      <dgm:spPr/>
      <dgm:t>
        <a:bodyPr/>
        <a:lstStyle/>
        <a:p>
          <a:endParaRPr lang="en-US"/>
        </a:p>
      </dgm:t>
    </dgm:pt>
    <dgm:pt modelId="{6E189D29-653D-479A-B054-DD635C82C237}">
      <dgm:prSet/>
      <dgm:spPr/>
      <dgm:t>
        <a:bodyPr/>
        <a:lstStyle/>
        <a:p>
          <a:r>
            <a:rPr lang="it-IT"/>
            <a:t>Sigillatura fughe aria → 7.800 €/anno | Costo 1.500 € | ROI 520%</a:t>
          </a:r>
          <a:endParaRPr lang="en-US"/>
        </a:p>
      </dgm:t>
    </dgm:pt>
    <dgm:pt modelId="{CC5501AB-D068-4C49-BE02-F140DF41EC98}" type="parTrans" cxnId="{F585763C-8AA7-4DF3-A702-36EBC28C6BCE}">
      <dgm:prSet/>
      <dgm:spPr/>
      <dgm:t>
        <a:bodyPr/>
        <a:lstStyle/>
        <a:p>
          <a:endParaRPr lang="en-US"/>
        </a:p>
      </dgm:t>
    </dgm:pt>
    <dgm:pt modelId="{17B1143B-674A-4DB2-9C23-D06C99C3D3F4}" type="sibTrans" cxnId="{F585763C-8AA7-4DF3-A702-36EBC28C6BCE}">
      <dgm:prSet/>
      <dgm:spPr/>
      <dgm:t>
        <a:bodyPr/>
        <a:lstStyle/>
        <a:p>
          <a:endParaRPr lang="en-US"/>
        </a:p>
      </dgm:t>
    </dgm:pt>
    <dgm:pt modelId="{E0541F69-CD5C-4980-92DF-22E1445C9667}">
      <dgm:prSet/>
      <dgm:spPr/>
      <dgm:t>
        <a:bodyPr/>
        <a:lstStyle/>
        <a:p>
          <a:r>
            <a:rPr lang="it-IT"/>
            <a:t>Compressore VFD → 13.000 €/anno | Costo 12.000 € | ROI 108%</a:t>
          </a:r>
          <a:endParaRPr lang="en-US"/>
        </a:p>
      </dgm:t>
    </dgm:pt>
    <dgm:pt modelId="{7B5DF0DF-2EFD-486E-BF6D-D91C1FF818C4}" type="parTrans" cxnId="{A85D7220-248B-42D2-B062-61FB08C210CE}">
      <dgm:prSet/>
      <dgm:spPr/>
      <dgm:t>
        <a:bodyPr/>
        <a:lstStyle/>
        <a:p>
          <a:endParaRPr lang="en-US"/>
        </a:p>
      </dgm:t>
    </dgm:pt>
    <dgm:pt modelId="{354F2BAE-4E8C-44DA-88D5-938BDEE4CEAE}" type="sibTrans" cxnId="{A85D7220-248B-42D2-B062-61FB08C210CE}">
      <dgm:prSet/>
      <dgm:spPr/>
      <dgm:t>
        <a:bodyPr/>
        <a:lstStyle/>
        <a:p>
          <a:endParaRPr lang="en-US"/>
        </a:p>
      </dgm:t>
    </dgm:pt>
    <dgm:pt modelId="{33D327C2-337F-49EB-815E-50E42FB74C8A}">
      <dgm:prSet/>
      <dgm:spPr/>
      <dgm:t>
        <a:bodyPr/>
        <a:lstStyle/>
        <a:p>
          <a:r>
            <a:rPr lang="it-IT"/>
            <a:t>Caldaia a condensazione → 7.500 €/anno | Costo 8.000 € | ROI 94%</a:t>
          </a:r>
          <a:endParaRPr lang="en-US"/>
        </a:p>
      </dgm:t>
    </dgm:pt>
    <dgm:pt modelId="{BC1DE981-EFCA-4A4A-B118-A6A064DD7866}" type="parTrans" cxnId="{C1767D4A-8EB5-4197-BE5F-85EBC906749E}">
      <dgm:prSet/>
      <dgm:spPr/>
      <dgm:t>
        <a:bodyPr/>
        <a:lstStyle/>
        <a:p>
          <a:endParaRPr lang="en-US"/>
        </a:p>
      </dgm:t>
    </dgm:pt>
    <dgm:pt modelId="{3B04CFB3-05D1-4437-B274-C93C2244D80E}" type="sibTrans" cxnId="{C1767D4A-8EB5-4197-BE5F-85EBC906749E}">
      <dgm:prSet/>
      <dgm:spPr/>
      <dgm:t>
        <a:bodyPr/>
        <a:lstStyle/>
        <a:p>
          <a:endParaRPr lang="en-US"/>
        </a:p>
      </dgm:t>
    </dgm:pt>
    <dgm:pt modelId="{91A9DB00-82D2-4E86-9490-F2223DDEB501}">
      <dgm:prSet/>
      <dgm:spPr/>
      <dgm:t>
        <a:bodyPr/>
        <a:lstStyle/>
        <a:p>
          <a:r>
            <a:rPr lang="it-IT"/>
            <a:t>BMS (controllo intelligente) → 3.500 €/anno | Costo 5.000 € | ROI 70%</a:t>
          </a:r>
          <a:endParaRPr lang="en-US"/>
        </a:p>
      </dgm:t>
    </dgm:pt>
    <dgm:pt modelId="{0A0920B1-BC52-4C17-99CB-610F589C3995}" type="parTrans" cxnId="{154E203B-E7E3-47F2-861D-C6F157FBB23B}">
      <dgm:prSet/>
      <dgm:spPr/>
      <dgm:t>
        <a:bodyPr/>
        <a:lstStyle/>
        <a:p>
          <a:endParaRPr lang="en-US"/>
        </a:p>
      </dgm:t>
    </dgm:pt>
    <dgm:pt modelId="{57B0B472-735F-422F-9260-CB999D40D568}" type="sibTrans" cxnId="{154E203B-E7E3-47F2-861D-C6F157FBB23B}">
      <dgm:prSet/>
      <dgm:spPr/>
      <dgm:t>
        <a:bodyPr/>
        <a:lstStyle/>
        <a:p>
          <a:endParaRPr lang="en-US"/>
        </a:p>
      </dgm:t>
    </dgm:pt>
    <dgm:pt modelId="{2813EF83-ACCE-4096-85F1-AB36D58366F6}">
      <dgm:prSet/>
      <dgm:spPr/>
      <dgm:t>
        <a:bodyPr/>
        <a:lstStyle/>
        <a:p>
          <a:r>
            <a:rPr lang="it-IT"/>
            <a:t>Totale pacchetto A:</a:t>
          </a:r>
          <a:endParaRPr lang="en-US"/>
        </a:p>
      </dgm:t>
    </dgm:pt>
    <dgm:pt modelId="{4522FDCE-9611-476C-9B11-D8D8A33EFBAC}" type="parTrans" cxnId="{9DE07EBB-82A7-4AE9-A7BC-DF8DDC286BF6}">
      <dgm:prSet/>
      <dgm:spPr/>
      <dgm:t>
        <a:bodyPr/>
        <a:lstStyle/>
        <a:p>
          <a:endParaRPr lang="en-US"/>
        </a:p>
      </dgm:t>
    </dgm:pt>
    <dgm:pt modelId="{BF3F5DDD-C5DB-4FD1-8DF7-4D577DF3E2FE}" type="sibTrans" cxnId="{9DE07EBB-82A7-4AE9-A7BC-DF8DDC286BF6}">
      <dgm:prSet/>
      <dgm:spPr/>
      <dgm:t>
        <a:bodyPr/>
        <a:lstStyle/>
        <a:p>
          <a:endParaRPr lang="en-US"/>
        </a:p>
      </dgm:t>
    </dgm:pt>
    <dgm:pt modelId="{651601E1-28F0-44DB-82BC-B6450DAE8CDA}">
      <dgm:prSet/>
      <dgm:spPr/>
      <dgm:t>
        <a:bodyPr/>
        <a:lstStyle/>
        <a:p>
          <a:r>
            <a:rPr lang="it-IT" dirty="0"/>
            <a:t>Investimento: 35.300 €</a:t>
          </a:r>
          <a:endParaRPr lang="en-US" dirty="0"/>
        </a:p>
      </dgm:t>
    </dgm:pt>
    <dgm:pt modelId="{60BA21E2-27A7-42DB-80A0-90BDD3DDEAA0}" type="parTrans" cxnId="{A198D155-62BB-42CD-8E56-5BD85C60F5A9}">
      <dgm:prSet/>
      <dgm:spPr/>
      <dgm:t>
        <a:bodyPr/>
        <a:lstStyle/>
        <a:p>
          <a:endParaRPr lang="en-US"/>
        </a:p>
      </dgm:t>
    </dgm:pt>
    <dgm:pt modelId="{7F3F7514-49B4-4EAB-AE8F-F2BCF3BF3489}" type="sibTrans" cxnId="{A198D155-62BB-42CD-8E56-5BD85C60F5A9}">
      <dgm:prSet/>
      <dgm:spPr/>
      <dgm:t>
        <a:bodyPr/>
        <a:lstStyle/>
        <a:p>
          <a:endParaRPr lang="en-US"/>
        </a:p>
      </dgm:t>
    </dgm:pt>
    <dgm:pt modelId="{D54BBD08-8D76-402B-8B46-5479AFE7DBD2}">
      <dgm:prSet/>
      <dgm:spPr/>
      <dgm:t>
        <a:bodyPr/>
        <a:lstStyle/>
        <a:p>
          <a:r>
            <a:rPr lang="it-IT"/>
            <a:t>Risparmio anno 1: 47.400 €</a:t>
          </a:r>
          <a:endParaRPr lang="en-US"/>
        </a:p>
      </dgm:t>
    </dgm:pt>
    <dgm:pt modelId="{8545E7B9-6AD3-4239-839B-2620C72F83DF}" type="parTrans" cxnId="{D4754C0C-3CA4-41C5-A7CF-8B5135C3C094}">
      <dgm:prSet/>
      <dgm:spPr/>
      <dgm:t>
        <a:bodyPr/>
        <a:lstStyle/>
        <a:p>
          <a:endParaRPr lang="en-US"/>
        </a:p>
      </dgm:t>
    </dgm:pt>
    <dgm:pt modelId="{B9D4DE46-399F-4E39-B24B-6A2DCBC0F6D0}" type="sibTrans" cxnId="{D4754C0C-3CA4-41C5-A7CF-8B5135C3C094}">
      <dgm:prSet/>
      <dgm:spPr/>
      <dgm:t>
        <a:bodyPr/>
        <a:lstStyle/>
        <a:p>
          <a:endParaRPr lang="en-US"/>
        </a:p>
      </dgm:t>
    </dgm:pt>
    <dgm:pt modelId="{F73829A3-EF4A-4CAE-89A3-049EE2AB64B3}">
      <dgm:prSet/>
      <dgm:spPr/>
      <dgm:t>
        <a:bodyPr/>
        <a:lstStyle/>
        <a:p>
          <a:r>
            <a:rPr lang="it-IT"/>
            <a:t>Payback: 9 mesi</a:t>
          </a:r>
          <a:endParaRPr lang="en-US"/>
        </a:p>
      </dgm:t>
    </dgm:pt>
    <dgm:pt modelId="{C11AE022-FF56-4384-888F-582A3EA85F4F}" type="parTrans" cxnId="{2945659B-DED1-4912-8F37-28A5EC369240}">
      <dgm:prSet/>
      <dgm:spPr/>
      <dgm:t>
        <a:bodyPr/>
        <a:lstStyle/>
        <a:p>
          <a:endParaRPr lang="en-US"/>
        </a:p>
      </dgm:t>
    </dgm:pt>
    <dgm:pt modelId="{6DDA8DB0-1A4D-4F58-AB30-CC4A410692D9}" type="sibTrans" cxnId="{2945659B-DED1-4912-8F37-28A5EC369240}">
      <dgm:prSet/>
      <dgm:spPr/>
      <dgm:t>
        <a:bodyPr/>
        <a:lstStyle/>
        <a:p>
          <a:endParaRPr lang="en-US"/>
        </a:p>
      </dgm:t>
    </dgm:pt>
    <dgm:pt modelId="{0EFC6C9B-18A5-4E90-9A47-1271268D81DA}">
      <dgm:prSet/>
      <dgm:spPr/>
      <dgm:t>
        <a:bodyPr/>
        <a:lstStyle/>
        <a:p>
          <a:r>
            <a:rPr lang="it-IT"/>
            <a:t>Riduzione consumi: 22% (da 1.300 a 1.010 MWh/anno)</a:t>
          </a:r>
          <a:endParaRPr lang="en-US"/>
        </a:p>
      </dgm:t>
    </dgm:pt>
    <dgm:pt modelId="{08EE9505-A912-4AC5-99EF-25D445830B62}" type="parTrans" cxnId="{E30D64C2-ABC0-42F9-81B8-5254297E069E}">
      <dgm:prSet/>
      <dgm:spPr/>
      <dgm:t>
        <a:bodyPr/>
        <a:lstStyle/>
        <a:p>
          <a:endParaRPr lang="en-US"/>
        </a:p>
      </dgm:t>
    </dgm:pt>
    <dgm:pt modelId="{8EC2045E-447E-4C81-B874-83CF82EB9B81}" type="sibTrans" cxnId="{E30D64C2-ABC0-42F9-81B8-5254297E069E}">
      <dgm:prSet/>
      <dgm:spPr/>
      <dgm:t>
        <a:bodyPr/>
        <a:lstStyle/>
        <a:p>
          <a:endParaRPr lang="en-US"/>
        </a:p>
      </dgm:t>
    </dgm:pt>
    <dgm:pt modelId="{D92CC861-8AF2-4EE4-B59D-6ADE637DC9F7}">
      <dgm:prSet/>
      <dgm:spPr/>
      <dgm:t>
        <a:bodyPr/>
        <a:lstStyle/>
        <a:p>
          <a:r>
            <a:rPr lang="it-IT"/>
            <a:t>Con incentivo Transizione 5.0 (credito 45%):</a:t>
          </a:r>
          <a:endParaRPr lang="en-US"/>
        </a:p>
      </dgm:t>
    </dgm:pt>
    <dgm:pt modelId="{DDB5669E-DE07-49F8-91B7-7F258B030D44}" type="parTrans" cxnId="{CE05E220-9679-48D3-BBBE-0333FD509060}">
      <dgm:prSet/>
      <dgm:spPr/>
      <dgm:t>
        <a:bodyPr/>
        <a:lstStyle/>
        <a:p>
          <a:endParaRPr lang="en-US"/>
        </a:p>
      </dgm:t>
    </dgm:pt>
    <dgm:pt modelId="{65FCEF15-3E98-48EF-B522-7456C295DBC2}" type="sibTrans" cxnId="{CE05E220-9679-48D3-BBBE-0333FD509060}">
      <dgm:prSet/>
      <dgm:spPr/>
      <dgm:t>
        <a:bodyPr/>
        <a:lstStyle/>
        <a:p>
          <a:endParaRPr lang="en-US"/>
        </a:p>
      </dgm:t>
    </dgm:pt>
    <dgm:pt modelId="{615C1CB0-B9BB-42EA-B356-33E7F9B2F3B1}">
      <dgm:prSet/>
      <dgm:spPr/>
      <dgm:t>
        <a:bodyPr/>
        <a:lstStyle/>
        <a:p>
          <a:r>
            <a:rPr lang="it-IT" dirty="0"/>
            <a:t>Costo netto: 19.415 €</a:t>
          </a:r>
          <a:endParaRPr lang="en-US" dirty="0"/>
        </a:p>
      </dgm:t>
    </dgm:pt>
    <dgm:pt modelId="{90048257-FD0E-47A0-81F7-00CB1A289AC3}" type="parTrans" cxnId="{D35AC461-F4B8-4228-8992-4DE4DC03DCF0}">
      <dgm:prSet/>
      <dgm:spPr/>
      <dgm:t>
        <a:bodyPr/>
        <a:lstStyle/>
        <a:p>
          <a:endParaRPr lang="en-US"/>
        </a:p>
      </dgm:t>
    </dgm:pt>
    <dgm:pt modelId="{ECAA2BCF-50B8-4C3B-809A-CCEA4AD772E8}" type="sibTrans" cxnId="{D35AC461-F4B8-4228-8992-4DE4DC03DCF0}">
      <dgm:prSet/>
      <dgm:spPr/>
      <dgm:t>
        <a:bodyPr/>
        <a:lstStyle/>
        <a:p>
          <a:endParaRPr lang="en-US"/>
        </a:p>
      </dgm:t>
    </dgm:pt>
    <dgm:pt modelId="{BB1045DF-6268-4039-AF4D-591C5F90910C}">
      <dgm:prSet/>
      <dgm:spPr/>
      <dgm:t>
        <a:bodyPr/>
        <a:lstStyle/>
        <a:p>
          <a:r>
            <a:rPr lang="it-IT"/>
            <a:t>Payback reale: 5 mesi ← Praticamente "denaro gratis«</a:t>
          </a:r>
          <a:endParaRPr lang="en-US"/>
        </a:p>
      </dgm:t>
    </dgm:pt>
    <dgm:pt modelId="{9EC46A78-1EBD-438E-9E93-E069B3FAED5A}" type="parTrans" cxnId="{DF995F8F-4182-4202-A6E8-FA5892E368A4}">
      <dgm:prSet/>
      <dgm:spPr/>
      <dgm:t>
        <a:bodyPr/>
        <a:lstStyle/>
        <a:p>
          <a:endParaRPr lang="en-US"/>
        </a:p>
      </dgm:t>
    </dgm:pt>
    <dgm:pt modelId="{213C4ACB-FA2A-43AB-AB58-239B6BAC206B}" type="sibTrans" cxnId="{DF995F8F-4182-4202-A6E8-FA5892E368A4}">
      <dgm:prSet/>
      <dgm:spPr/>
      <dgm:t>
        <a:bodyPr/>
        <a:lstStyle/>
        <a:p>
          <a:endParaRPr lang="en-US"/>
        </a:p>
      </dgm:t>
    </dgm:pt>
    <dgm:pt modelId="{9E795D39-42CC-41BF-9029-277152563B37}" type="pres">
      <dgm:prSet presAssocID="{B91032C4-E895-49CA-A95E-CFC6E066280E}" presName="Name0" presStyleCnt="0">
        <dgm:presLayoutVars>
          <dgm:dir/>
          <dgm:resizeHandles val="exact"/>
        </dgm:presLayoutVars>
      </dgm:prSet>
      <dgm:spPr/>
    </dgm:pt>
    <dgm:pt modelId="{50269100-B76E-470E-B659-2F291EA21CB8}" type="pres">
      <dgm:prSet presAssocID="{084B2D0F-2EC3-4641-AF75-AD2E121FED19}" presName="node" presStyleLbl="node1" presStyleIdx="0" presStyleCnt="4" custScaleX="191325" custScaleY="276154">
        <dgm:presLayoutVars>
          <dgm:bulletEnabled val="1"/>
        </dgm:presLayoutVars>
      </dgm:prSet>
      <dgm:spPr/>
    </dgm:pt>
    <dgm:pt modelId="{840AD97F-4EC7-437D-8A23-24C6EDD73468}" type="pres">
      <dgm:prSet presAssocID="{21EC2702-1B51-47FF-A9C9-BEA8DDAC49BD}" presName="sibTrans" presStyleLbl="sibTrans1D1" presStyleIdx="0" presStyleCnt="3"/>
      <dgm:spPr/>
    </dgm:pt>
    <dgm:pt modelId="{B7408D7E-511E-498F-910A-067718C113F8}" type="pres">
      <dgm:prSet presAssocID="{21EC2702-1B51-47FF-A9C9-BEA8DDAC49BD}" presName="connectorText" presStyleLbl="sibTrans1D1" presStyleIdx="0" presStyleCnt="3"/>
      <dgm:spPr/>
    </dgm:pt>
    <dgm:pt modelId="{DBE5088C-28F0-4C11-9C45-9DF3CE0FD265}" type="pres">
      <dgm:prSet presAssocID="{2813EF83-ACCE-4096-85F1-AB36D58366F6}" presName="node" presStyleLbl="node1" presStyleIdx="1" presStyleCnt="4" custScaleX="105003" custScaleY="229160">
        <dgm:presLayoutVars>
          <dgm:bulletEnabled val="1"/>
        </dgm:presLayoutVars>
      </dgm:prSet>
      <dgm:spPr/>
    </dgm:pt>
    <dgm:pt modelId="{2AEA5453-2EBF-4F78-A816-7FBE546D20E1}" type="pres">
      <dgm:prSet presAssocID="{BF3F5DDD-C5DB-4FD1-8DF7-4D577DF3E2FE}" presName="sibTrans" presStyleLbl="sibTrans1D1" presStyleIdx="1" presStyleCnt="3"/>
      <dgm:spPr/>
    </dgm:pt>
    <dgm:pt modelId="{302B13D0-F508-4C35-8B79-11E9B71736FE}" type="pres">
      <dgm:prSet presAssocID="{BF3F5DDD-C5DB-4FD1-8DF7-4D577DF3E2FE}" presName="connectorText" presStyleLbl="sibTrans1D1" presStyleIdx="1" presStyleCnt="3"/>
      <dgm:spPr/>
    </dgm:pt>
    <dgm:pt modelId="{4D9B4527-2872-4063-8F42-FB90ED5565DC}" type="pres">
      <dgm:prSet presAssocID="{D92CC861-8AF2-4EE4-B59D-6ADE637DC9F7}" presName="node" presStyleLbl="node1" presStyleIdx="2" presStyleCnt="4" custScaleX="103144" custScaleY="119671">
        <dgm:presLayoutVars>
          <dgm:bulletEnabled val="1"/>
        </dgm:presLayoutVars>
      </dgm:prSet>
      <dgm:spPr/>
    </dgm:pt>
    <dgm:pt modelId="{7261ED53-8A82-4281-A98F-4B94018F44C9}" type="pres">
      <dgm:prSet presAssocID="{65FCEF15-3E98-48EF-B522-7456C295DBC2}" presName="sibTrans" presStyleLbl="sibTrans1D1" presStyleIdx="2" presStyleCnt="3"/>
      <dgm:spPr/>
    </dgm:pt>
    <dgm:pt modelId="{022CFAC9-525F-4A80-B40C-08DE5C98ED00}" type="pres">
      <dgm:prSet presAssocID="{65FCEF15-3E98-48EF-B522-7456C295DBC2}" presName="connectorText" presStyleLbl="sibTrans1D1" presStyleIdx="2" presStyleCnt="3"/>
      <dgm:spPr/>
    </dgm:pt>
    <dgm:pt modelId="{9F56B77A-6DE9-44D2-953C-1631DC8E182C}" type="pres">
      <dgm:prSet presAssocID="{BB1045DF-6268-4039-AF4D-591C5F90910C}" presName="node" presStyleLbl="node1" presStyleIdx="3" presStyleCnt="4">
        <dgm:presLayoutVars>
          <dgm:bulletEnabled val="1"/>
        </dgm:presLayoutVars>
      </dgm:prSet>
      <dgm:spPr/>
    </dgm:pt>
  </dgm:ptLst>
  <dgm:cxnLst>
    <dgm:cxn modelId="{087F1702-986E-4FC4-9887-916116F37DB3}" type="presOf" srcId="{0EFC6C9B-18A5-4E90-9A47-1271268D81DA}" destId="{DBE5088C-28F0-4C11-9C45-9DF3CE0FD265}" srcOrd="0" destOrd="4" presId="urn:microsoft.com/office/officeart/2016/7/layout/RepeatingBendingProcessNew"/>
    <dgm:cxn modelId="{D4754C0C-3CA4-41C5-A7CF-8B5135C3C094}" srcId="{2813EF83-ACCE-4096-85F1-AB36D58366F6}" destId="{D54BBD08-8D76-402B-8B46-5479AFE7DBD2}" srcOrd="1" destOrd="0" parTransId="{8545E7B9-6AD3-4239-839B-2620C72F83DF}" sibTransId="{B9D4DE46-399F-4E39-B24B-6A2DCBC0F6D0}"/>
    <dgm:cxn modelId="{7F79470E-9F81-49ED-AB1B-A98E30F9A90D}" srcId="{084B2D0F-2EC3-4641-AF75-AD2E121FED19}" destId="{89A1DC9C-A008-48D5-B98B-653BE20C1BA3}" srcOrd="4" destOrd="0" parTransId="{A2C2269E-D71E-4898-8971-E00A8254CB59}" sibTransId="{EDC638B1-A229-444B-9679-146286DCA3B5}"/>
    <dgm:cxn modelId="{C776851B-ECD4-4DB4-9AFE-4E90A38143AD}" type="presOf" srcId="{B410FC4C-EEDB-4617-9B05-3380234806FC}" destId="{50269100-B76E-470E-B659-2F291EA21CB8}" srcOrd="0" destOrd="4" presId="urn:microsoft.com/office/officeart/2016/7/layout/RepeatingBendingProcessNew"/>
    <dgm:cxn modelId="{A85D7220-248B-42D2-B062-61FB08C210CE}" srcId="{084B2D0F-2EC3-4641-AF75-AD2E121FED19}" destId="{E0541F69-CD5C-4980-92DF-22E1445C9667}" srcOrd="6" destOrd="0" parTransId="{7B5DF0DF-2EFD-486E-BF6D-D91C1FF818C4}" sibTransId="{354F2BAE-4E8C-44DA-88D5-938BDEE4CEAE}"/>
    <dgm:cxn modelId="{CE05E220-9679-48D3-BBBE-0333FD509060}" srcId="{B91032C4-E895-49CA-A95E-CFC6E066280E}" destId="{D92CC861-8AF2-4EE4-B59D-6ADE637DC9F7}" srcOrd="2" destOrd="0" parTransId="{DDB5669E-DE07-49F8-91B7-7F258B030D44}" sibTransId="{65FCEF15-3E98-48EF-B522-7456C295DBC2}"/>
    <dgm:cxn modelId="{0CB00723-1574-4CE1-84A5-81942481B06F}" srcId="{084B2D0F-2EC3-4641-AF75-AD2E121FED19}" destId="{8299074A-1BE9-451E-A68D-48C08972E52F}" srcOrd="2" destOrd="0" parTransId="{CE567DD9-A6A4-4626-8399-77DCEE14FD93}" sibTransId="{B589AB99-B95F-4614-95BF-79F56BE6D8C2}"/>
    <dgm:cxn modelId="{24F2752F-929D-4924-93FF-706F1271D209}" srcId="{B91032C4-E895-49CA-A95E-CFC6E066280E}" destId="{084B2D0F-2EC3-4641-AF75-AD2E121FED19}" srcOrd="0" destOrd="0" parTransId="{98C8926B-B69B-4377-A932-DD312F3B792D}" sibTransId="{21EC2702-1B51-47FF-A9C9-BEA8DDAC49BD}"/>
    <dgm:cxn modelId="{21401434-24AE-42A3-9C54-22AC49CD3DA4}" type="presOf" srcId="{65FCEF15-3E98-48EF-B522-7456C295DBC2}" destId="{022CFAC9-525F-4A80-B40C-08DE5C98ED00}" srcOrd="1" destOrd="0" presId="urn:microsoft.com/office/officeart/2016/7/layout/RepeatingBendingProcessNew"/>
    <dgm:cxn modelId="{154E203B-E7E3-47F2-861D-C6F157FBB23B}" srcId="{084B2D0F-2EC3-4641-AF75-AD2E121FED19}" destId="{91A9DB00-82D2-4E86-9490-F2223DDEB501}" srcOrd="8" destOrd="0" parTransId="{0A0920B1-BC52-4C17-99CB-610F589C3995}" sibTransId="{57B0B472-735F-422F-9260-CB999D40D568}"/>
    <dgm:cxn modelId="{F585763C-8AA7-4DF3-A702-36EBC28C6BCE}" srcId="{084B2D0F-2EC3-4641-AF75-AD2E121FED19}" destId="{6E189D29-653D-479A-B054-DD635C82C237}" srcOrd="5" destOrd="0" parTransId="{CC5501AB-D068-4C49-BE02-F140DF41EC98}" sibTransId="{17B1143B-674A-4DB2-9C23-D06C99C3D3F4}"/>
    <dgm:cxn modelId="{A24E673E-D506-40CB-90CE-A94BAAC7CBBE}" type="presOf" srcId="{65FCEF15-3E98-48EF-B522-7456C295DBC2}" destId="{7261ED53-8A82-4281-A98F-4B94018F44C9}" srcOrd="0" destOrd="0" presId="urn:microsoft.com/office/officeart/2016/7/layout/RepeatingBendingProcessNew"/>
    <dgm:cxn modelId="{C461903F-C29A-4DBE-B855-DE401F3B28B2}" type="presOf" srcId="{6E189D29-653D-479A-B054-DD635C82C237}" destId="{50269100-B76E-470E-B659-2F291EA21CB8}" srcOrd="0" destOrd="6" presId="urn:microsoft.com/office/officeart/2016/7/layout/RepeatingBendingProcessNew"/>
    <dgm:cxn modelId="{8F254341-1002-4B0D-ACBA-3571E5606F3E}" type="presOf" srcId="{084B2D0F-2EC3-4641-AF75-AD2E121FED19}" destId="{50269100-B76E-470E-B659-2F291EA21CB8}" srcOrd="0" destOrd="0" presId="urn:microsoft.com/office/officeart/2016/7/layout/RepeatingBendingProcessNew"/>
    <dgm:cxn modelId="{D35AC461-F4B8-4228-8992-4DE4DC03DCF0}" srcId="{D92CC861-8AF2-4EE4-B59D-6ADE637DC9F7}" destId="{615C1CB0-B9BB-42EA-B356-33E7F9B2F3B1}" srcOrd="0" destOrd="0" parTransId="{90048257-FD0E-47A0-81F7-00CB1A289AC3}" sibTransId="{ECAA2BCF-50B8-4C3B-809A-CCEA4AD772E8}"/>
    <dgm:cxn modelId="{597F9663-1024-4743-A9B7-214AD74514C4}" srcId="{084B2D0F-2EC3-4641-AF75-AD2E121FED19}" destId="{3BEB7BC8-E6CA-4D43-91FF-957DD7B05A5D}" srcOrd="1" destOrd="0" parTransId="{D04F671B-B89D-4910-B7D2-929D4871EA42}" sibTransId="{C25CAAE8-CCD8-448D-96CB-128A6FE341AD}"/>
    <dgm:cxn modelId="{C1767D4A-8EB5-4197-BE5F-85EBC906749E}" srcId="{084B2D0F-2EC3-4641-AF75-AD2E121FED19}" destId="{33D327C2-337F-49EB-815E-50E42FB74C8A}" srcOrd="7" destOrd="0" parTransId="{BC1DE981-EFCA-4A4A-B118-A6A064DD7866}" sibTransId="{3B04CFB3-05D1-4437-B274-C93C2244D80E}"/>
    <dgm:cxn modelId="{FF6CB86A-3236-4DB7-9DBC-EBB40CDD3601}" type="presOf" srcId="{615C1CB0-B9BB-42EA-B356-33E7F9B2F3B1}" destId="{4D9B4527-2872-4063-8F42-FB90ED5565DC}" srcOrd="0" destOrd="1" presId="urn:microsoft.com/office/officeart/2016/7/layout/RepeatingBendingProcessNew"/>
    <dgm:cxn modelId="{4B65A74F-8999-4F7F-9A10-C04BFE8CCF17}" type="presOf" srcId="{BF3F5DDD-C5DB-4FD1-8DF7-4D577DF3E2FE}" destId="{2AEA5453-2EBF-4F78-A816-7FBE546D20E1}" srcOrd="0" destOrd="0" presId="urn:microsoft.com/office/officeart/2016/7/layout/RepeatingBendingProcessNew"/>
    <dgm:cxn modelId="{92240054-8D6C-48BE-8391-548FD0A15B19}" type="presOf" srcId="{91A9DB00-82D2-4E86-9490-F2223DDEB501}" destId="{50269100-B76E-470E-B659-2F291EA21CB8}" srcOrd="0" destOrd="9" presId="urn:microsoft.com/office/officeart/2016/7/layout/RepeatingBendingProcessNew"/>
    <dgm:cxn modelId="{B01E1154-DFB3-453F-A508-5B64C36EADFF}" type="presOf" srcId="{BB1045DF-6268-4039-AF4D-591C5F90910C}" destId="{9F56B77A-6DE9-44D2-953C-1631DC8E182C}" srcOrd="0" destOrd="0" presId="urn:microsoft.com/office/officeart/2016/7/layout/RepeatingBendingProcessNew"/>
    <dgm:cxn modelId="{A198D155-62BB-42CD-8E56-5BD85C60F5A9}" srcId="{2813EF83-ACCE-4096-85F1-AB36D58366F6}" destId="{651601E1-28F0-44DB-82BC-B6450DAE8CDA}" srcOrd="0" destOrd="0" parTransId="{60BA21E2-27A7-42DB-80A0-90BDD3DDEAA0}" sibTransId="{7F3F7514-49B4-4EAB-AE8F-F2BCF3BF3489}"/>
    <dgm:cxn modelId="{15BF7785-8B89-4C11-AFD7-1E45B6124CCA}" type="presOf" srcId="{BF3F5DDD-C5DB-4FD1-8DF7-4D577DF3E2FE}" destId="{302B13D0-F508-4C35-8B79-11E9B71736FE}" srcOrd="1" destOrd="0" presId="urn:microsoft.com/office/officeart/2016/7/layout/RepeatingBendingProcessNew"/>
    <dgm:cxn modelId="{DF995F8F-4182-4202-A6E8-FA5892E368A4}" srcId="{B91032C4-E895-49CA-A95E-CFC6E066280E}" destId="{BB1045DF-6268-4039-AF4D-591C5F90910C}" srcOrd="3" destOrd="0" parTransId="{9EC46A78-1EBD-438E-9E93-E069B3FAED5A}" sibTransId="{213C4ACB-FA2A-43AB-AB58-239B6BAC206B}"/>
    <dgm:cxn modelId="{2945659B-DED1-4912-8F37-28A5EC369240}" srcId="{2813EF83-ACCE-4096-85F1-AB36D58366F6}" destId="{F73829A3-EF4A-4CAE-89A3-049EE2AB64B3}" srcOrd="2" destOrd="0" parTransId="{C11AE022-FF56-4384-888F-582A3EA85F4F}" sibTransId="{6DDA8DB0-1A4D-4F58-AB30-CC4A410692D9}"/>
    <dgm:cxn modelId="{F4A93FA2-D1DB-4E65-B92B-CA8084977899}" srcId="{084B2D0F-2EC3-4641-AF75-AD2E121FED19}" destId="{D872E63C-E6C5-49B1-999C-250FCF99DD16}" srcOrd="0" destOrd="0" parTransId="{CCC75EC3-5105-4A09-965A-961022A5B117}" sibTransId="{7AE1DBF7-A0BB-4483-960F-9B035865DB36}"/>
    <dgm:cxn modelId="{009D82A4-63F3-433C-BC7F-CBB6ADA0F0D2}" type="presOf" srcId="{F73829A3-EF4A-4CAE-89A3-049EE2AB64B3}" destId="{DBE5088C-28F0-4C11-9C45-9DF3CE0FD265}" srcOrd="0" destOrd="3" presId="urn:microsoft.com/office/officeart/2016/7/layout/RepeatingBendingProcessNew"/>
    <dgm:cxn modelId="{5395F6AC-A970-4108-AB57-078A3F1FFD5A}" type="presOf" srcId="{B91032C4-E895-49CA-A95E-CFC6E066280E}" destId="{9E795D39-42CC-41BF-9029-277152563B37}" srcOrd="0" destOrd="0" presId="urn:microsoft.com/office/officeart/2016/7/layout/RepeatingBendingProcessNew"/>
    <dgm:cxn modelId="{CA41D7B4-96F6-4A62-9ECC-859AC1501A41}" type="presOf" srcId="{8299074A-1BE9-451E-A68D-48C08972E52F}" destId="{50269100-B76E-470E-B659-2F291EA21CB8}" srcOrd="0" destOrd="3" presId="urn:microsoft.com/office/officeart/2016/7/layout/RepeatingBendingProcessNew"/>
    <dgm:cxn modelId="{128AFBBA-FD74-41B0-8099-3E56E268C9EE}" type="presOf" srcId="{D92CC861-8AF2-4EE4-B59D-6ADE637DC9F7}" destId="{4D9B4527-2872-4063-8F42-FB90ED5565DC}" srcOrd="0" destOrd="0" presId="urn:microsoft.com/office/officeart/2016/7/layout/RepeatingBendingProcessNew"/>
    <dgm:cxn modelId="{9DE07EBB-82A7-4AE9-A7BC-DF8DDC286BF6}" srcId="{B91032C4-E895-49CA-A95E-CFC6E066280E}" destId="{2813EF83-ACCE-4096-85F1-AB36D58366F6}" srcOrd="1" destOrd="0" parTransId="{4522FDCE-9611-476C-9B11-D8D8A33EFBAC}" sibTransId="{BF3F5DDD-C5DB-4FD1-8DF7-4D577DF3E2FE}"/>
    <dgm:cxn modelId="{E30D64C2-ABC0-42F9-81B8-5254297E069E}" srcId="{2813EF83-ACCE-4096-85F1-AB36D58366F6}" destId="{0EFC6C9B-18A5-4E90-9A47-1271268D81DA}" srcOrd="3" destOrd="0" parTransId="{08EE9505-A912-4AC5-99EF-25D445830B62}" sibTransId="{8EC2045E-447E-4C81-B874-83CF82EB9B81}"/>
    <dgm:cxn modelId="{7C2EC6C7-4DF5-4FFF-A1D1-71945EC16A36}" type="presOf" srcId="{33D327C2-337F-49EB-815E-50E42FB74C8A}" destId="{50269100-B76E-470E-B659-2F291EA21CB8}" srcOrd="0" destOrd="8" presId="urn:microsoft.com/office/officeart/2016/7/layout/RepeatingBendingProcessNew"/>
    <dgm:cxn modelId="{E4F49ECD-5B1F-4F30-8546-702476F1BADD}" type="presOf" srcId="{89A1DC9C-A008-48D5-B98B-653BE20C1BA3}" destId="{50269100-B76E-470E-B659-2F291EA21CB8}" srcOrd="0" destOrd="5" presId="urn:microsoft.com/office/officeart/2016/7/layout/RepeatingBendingProcessNew"/>
    <dgm:cxn modelId="{EB089ECF-957C-4C26-9AA3-61754CAD0246}" type="presOf" srcId="{651601E1-28F0-44DB-82BC-B6450DAE8CDA}" destId="{DBE5088C-28F0-4C11-9C45-9DF3CE0FD265}" srcOrd="0" destOrd="1" presId="urn:microsoft.com/office/officeart/2016/7/layout/RepeatingBendingProcessNew"/>
    <dgm:cxn modelId="{C377B5D6-8E7F-44A2-9DBC-3E69621EAB78}" type="presOf" srcId="{3BEB7BC8-E6CA-4D43-91FF-957DD7B05A5D}" destId="{50269100-B76E-470E-B659-2F291EA21CB8}" srcOrd="0" destOrd="2" presId="urn:microsoft.com/office/officeart/2016/7/layout/RepeatingBendingProcessNew"/>
    <dgm:cxn modelId="{E09E7BE1-8D2C-4861-8AC8-891EBBEBD629}" srcId="{084B2D0F-2EC3-4641-AF75-AD2E121FED19}" destId="{B410FC4C-EEDB-4617-9B05-3380234806FC}" srcOrd="3" destOrd="0" parTransId="{DF75A3EC-155C-44CE-94BB-CB1159D3DD73}" sibTransId="{EEE4B28A-F6AF-4156-B549-408712E93260}"/>
    <dgm:cxn modelId="{509683E9-51AD-49EE-8989-F6ECE74F43DC}" type="presOf" srcId="{21EC2702-1B51-47FF-A9C9-BEA8DDAC49BD}" destId="{840AD97F-4EC7-437D-8A23-24C6EDD73468}" srcOrd="0" destOrd="0" presId="urn:microsoft.com/office/officeart/2016/7/layout/RepeatingBendingProcessNew"/>
    <dgm:cxn modelId="{212F0AEA-58F5-48B3-BD9F-1FD212C0F6A2}" type="presOf" srcId="{D872E63C-E6C5-49B1-999C-250FCF99DD16}" destId="{50269100-B76E-470E-B659-2F291EA21CB8}" srcOrd="0" destOrd="1" presId="urn:microsoft.com/office/officeart/2016/7/layout/RepeatingBendingProcessNew"/>
    <dgm:cxn modelId="{2828D1F0-9BF3-4AEB-A8CA-8415170A99D2}" type="presOf" srcId="{D54BBD08-8D76-402B-8B46-5479AFE7DBD2}" destId="{DBE5088C-28F0-4C11-9C45-9DF3CE0FD265}" srcOrd="0" destOrd="2" presId="urn:microsoft.com/office/officeart/2016/7/layout/RepeatingBendingProcessNew"/>
    <dgm:cxn modelId="{57B4AEF4-EB53-4837-9A7E-7A7E537F3444}" type="presOf" srcId="{21EC2702-1B51-47FF-A9C9-BEA8DDAC49BD}" destId="{B7408D7E-511E-498F-910A-067718C113F8}" srcOrd="1" destOrd="0" presId="urn:microsoft.com/office/officeart/2016/7/layout/RepeatingBendingProcessNew"/>
    <dgm:cxn modelId="{1E650EF6-ADA6-4D9A-B611-671CF983D514}" type="presOf" srcId="{2813EF83-ACCE-4096-85F1-AB36D58366F6}" destId="{DBE5088C-28F0-4C11-9C45-9DF3CE0FD265}" srcOrd="0" destOrd="0" presId="urn:microsoft.com/office/officeart/2016/7/layout/RepeatingBendingProcessNew"/>
    <dgm:cxn modelId="{1E4F1AFC-320C-4288-896D-1A52F8FDD078}" type="presOf" srcId="{E0541F69-CD5C-4980-92DF-22E1445C9667}" destId="{50269100-B76E-470E-B659-2F291EA21CB8}" srcOrd="0" destOrd="7" presId="urn:microsoft.com/office/officeart/2016/7/layout/RepeatingBendingProcessNew"/>
    <dgm:cxn modelId="{FAD4A095-2C56-406D-B882-798D15426425}" type="presParOf" srcId="{9E795D39-42CC-41BF-9029-277152563B37}" destId="{50269100-B76E-470E-B659-2F291EA21CB8}" srcOrd="0" destOrd="0" presId="urn:microsoft.com/office/officeart/2016/7/layout/RepeatingBendingProcessNew"/>
    <dgm:cxn modelId="{845A7533-4D0D-492A-82C6-CA44A7140A05}" type="presParOf" srcId="{9E795D39-42CC-41BF-9029-277152563B37}" destId="{840AD97F-4EC7-437D-8A23-24C6EDD73468}" srcOrd="1" destOrd="0" presId="urn:microsoft.com/office/officeart/2016/7/layout/RepeatingBendingProcessNew"/>
    <dgm:cxn modelId="{AC0DE38F-B31B-4CB6-A159-B868FFCDF560}" type="presParOf" srcId="{840AD97F-4EC7-437D-8A23-24C6EDD73468}" destId="{B7408D7E-511E-498F-910A-067718C113F8}" srcOrd="0" destOrd="0" presId="urn:microsoft.com/office/officeart/2016/7/layout/RepeatingBendingProcessNew"/>
    <dgm:cxn modelId="{2CC02E3C-A2FA-431A-BB8E-3E3C0845216B}" type="presParOf" srcId="{9E795D39-42CC-41BF-9029-277152563B37}" destId="{DBE5088C-28F0-4C11-9C45-9DF3CE0FD265}" srcOrd="2" destOrd="0" presId="urn:microsoft.com/office/officeart/2016/7/layout/RepeatingBendingProcessNew"/>
    <dgm:cxn modelId="{B6BDED6D-18F2-4229-B4FC-4B01B224DD27}" type="presParOf" srcId="{9E795D39-42CC-41BF-9029-277152563B37}" destId="{2AEA5453-2EBF-4F78-A816-7FBE546D20E1}" srcOrd="3" destOrd="0" presId="urn:microsoft.com/office/officeart/2016/7/layout/RepeatingBendingProcessNew"/>
    <dgm:cxn modelId="{AA7CF62D-C0D2-4BEF-9882-090B45251C72}" type="presParOf" srcId="{2AEA5453-2EBF-4F78-A816-7FBE546D20E1}" destId="{302B13D0-F508-4C35-8B79-11E9B71736FE}" srcOrd="0" destOrd="0" presId="urn:microsoft.com/office/officeart/2016/7/layout/RepeatingBendingProcessNew"/>
    <dgm:cxn modelId="{0294302C-3804-4A42-8F49-6A1B381F511D}" type="presParOf" srcId="{9E795D39-42CC-41BF-9029-277152563B37}" destId="{4D9B4527-2872-4063-8F42-FB90ED5565DC}" srcOrd="4" destOrd="0" presId="urn:microsoft.com/office/officeart/2016/7/layout/RepeatingBendingProcessNew"/>
    <dgm:cxn modelId="{A6021C76-ECFC-496E-9295-984424FF289B}" type="presParOf" srcId="{9E795D39-42CC-41BF-9029-277152563B37}" destId="{7261ED53-8A82-4281-A98F-4B94018F44C9}" srcOrd="5" destOrd="0" presId="urn:microsoft.com/office/officeart/2016/7/layout/RepeatingBendingProcessNew"/>
    <dgm:cxn modelId="{E1793D64-691C-4D64-91EC-DF3A12F9CAD4}" type="presParOf" srcId="{7261ED53-8A82-4281-A98F-4B94018F44C9}" destId="{022CFAC9-525F-4A80-B40C-08DE5C98ED00}" srcOrd="0" destOrd="0" presId="urn:microsoft.com/office/officeart/2016/7/layout/RepeatingBendingProcessNew"/>
    <dgm:cxn modelId="{FBBABA59-FA6B-465E-AE75-F8CDF5AC0E21}" type="presParOf" srcId="{9E795D39-42CC-41BF-9029-277152563B37}" destId="{9F56B77A-6DE9-44D2-953C-1631DC8E182C}" srcOrd="6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F3D4388-1C36-4190-8754-47692F7D0C3B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it-IT"/>
        </a:p>
      </dgm:t>
    </dgm:pt>
    <dgm:pt modelId="{CB126AA8-7C23-49F2-A801-5277862A7497}">
      <dgm:prSet phldrT="[Testo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it-IT" b="1" i="0" dirty="0"/>
            <a:t>FASE 1: RACCOLTA DATI (1-2 settimane)</a:t>
          </a:r>
        </a:p>
        <a:p>
          <a:pPr>
            <a:buFont typeface="Arial" panose="020B0604020202020204" pitchFamily="34" charset="0"/>
            <a:buChar char="•"/>
          </a:pPr>
          <a:r>
            <a:rPr lang="it-IT" b="0" i="0" dirty="0"/>
            <a:t>Bollette ultimi 3 anni</a:t>
          </a:r>
        </a:p>
        <a:p>
          <a:pPr>
            <a:buFont typeface="Arial" panose="020B0604020202020204" pitchFamily="34" charset="0"/>
            <a:buChar char="•"/>
          </a:pPr>
          <a:r>
            <a:rPr lang="it-IT" b="0" i="0" dirty="0"/>
            <a:t>Dati di consumo orari (contatore intelligente)</a:t>
          </a:r>
        </a:p>
        <a:p>
          <a:pPr>
            <a:buFont typeface="Arial" panose="020B0604020202020204" pitchFamily="34" charset="0"/>
            <a:buChar char="•"/>
          </a:pPr>
          <a:r>
            <a:rPr lang="it-IT" b="0" i="0" dirty="0"/>
            <a:t>Documenti dell'edificio, potenze installate</a:t>
          </a:r>
        </a:p>
        <a:p>
          <a:pPr>
            <a:buFont typeface="Arial" panose="020B0604020202020204" pitchFamily="34" charset="0"/>
            <a:buChar char="•"/>
          </a:pPr>
          <a:r>
            <a:rPr lang="it-IT" b="0" i="0" dirty="0"/>
            <a:t>Interviste con tecnici</a:t>
          </a:r>
          <a:endParaRPr lang="it-IT" dirty="0"/>
        </a:p>
      </dgm:t>
    </dgm:pt>
    <dgm:pt modelId="{7B6643D1-BB3B-4164-AFA2-BDFF462F87FA}" type="parTrans" cxnId="{B32719C7-E8B9-46A4-A231-166B178CAFD6}">
      <dgm:prSet/>
      <dgm:spPr/>
      <dgm:t>
        <a:bodyPr/>
        <a:lstStyle/>
        <a:p>
          <a:endParaRPr lang="it-IT"/>
        </a:p>
      </dgm:t>
    </dgm:pt>
    <dgm:pt modelId="{96188933-77B7-4E1A-8AAC-D871C3DEF18A}" type="sibTrans" cxnId="{B32719C7-E8B9-46A4-A231-166B178CAFD6}">
      <dgm:prSet/>
      <dgm:spPr/>
      <dgm:t>
        <a:bodyPr/>
        <a:lstStyle/>
        <a:p>
          <a:endParaRPr lang="it-IT"/>
        </a:p>
      </dgm:t>
    </dgm:pt>
    <dgm:pt modelId="{B510CD80-069E-4EFD-8217-F3835BCDF4EF}">
      <dgm:prSet phldrT="[Testo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it-IT" b="1" i="0" dirty="0"/>
            <a:t>FASE 2: ISPEZIONE FISICA (2-5 giorni)</a:t>
          </a:r>
        </a:p>
        <a:p>
          <a:pPr>
            <a:buFont typeface="Arial" panose="020B0604020202020204" pitchFamily="34" charset="0"/>
            <a:buChar char="•"/>
          </a:pPr>
          <a:r>
            <a:rPr lang="it-IT" b="0" i="0" dirty="0"/>
            <a:t>Sopralluogo strutture e impianti</a:t>
          </a:r>
        </a:p>
        <a:p>
          <a:pPr>
            <a:buFont typeface="Arial" panose="020B0604020202020204" pitchFamily="34" charset="0"/>
            <a:buChar char="•"/>
          </a:pPr>
          <a:r>
            <a:rPr lang="it-IT" b="0" i="0" dirty="0"/>
            <a:t>Identificazione visiva sprechi</a:t>
          </a:r>
        </a:p>
        <a:p>
          <a:pPr>
            <a:buFont typeface="Arial" panose="020B0604020202020204" pitchFamily="34" charset="0"/>
            <a:buChar char="•"/>
          </a:pPr>
          <a:r>
            <a:rPr lang="it-IT" b="0" i="0" dirty="0"/>
            <a:t>Fotografie</a:t>
          </a:r>
        </a:p>
        <a:p>
          <a:pPr>
            <a:buFont typeface="Arial" panose="020B0604020202020204" pitchFamily="34" charset="0"/>
            <a:buChar char="•"/>
          </a:pPr>
          <a:r>
            <a:rPr lang="it-IT" b="0" i="0" dirty="0"/>
            <a:t>Misurazioni supplementari</a:t>
          </a:r>
          <a:endParaRPr lang="it-IT" dirty="0"/>
        </a:p>
      </dgm:t>
    </dgm:pt>
    <dgm:pt modelId="{19060574-E49D-4D6F-B379-B15F2D5A464A}" type="parTrans" cxnId="{9B64BF3B-F5F8-4004-A086-CE611A430160}">
      <dgm:prSet/>
      <dgm:spPr/>
      <dgm:t>
        <a:bodyPr/>
        <a:lstStyle/>
        <a:p>
          <a:endParaRPr lang="it-IT"/>
        </a:p>
      </dgm:t>
    </dgm:pt>
    <dgm:pt modelId="{3969B35A-9FFC-4745-A678-13D4AC53BC31}" type="sibTrans" cxnId="{9B64BF3B-F5F8-4004-A086-CE611A430160}">
      <dgm:prSet/>
      <dgm:spPr/>
      <dgm:t>
        <a:bodyPr/>
        <a:lstStyle/>
        <a:p>
          <a:endParaRPr lang="it-IT"/>
        </a:p>
      </dgm:t>
    </dgm:pt>
    <dgm:pt modelId="{D410FB50-8B3C-42D8-86C9-22F549321719}">
      <dgm:prSet phldrT="[Testo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it-IT" b="1" i="0" dirty="0"/>
            <a:t>FASE 3: ANALISI E MODELLAZIONE (1-2 settimane)</a:t>
          </a:r>
        </a:p>
        <a:p>
          <a:pPr>
            <a:buFont typeface="Arial" panose="020B0604020202020204" pitchFamily="34" charset="0"/>
            <a:buChar char="•"/>
          </a:pPr>
          <a:r>
            <a:rPr lang="it-IT" b="0" i="0" dirty="0"/>
            <a:t>Calcolo consumi per sottosistema</a:t>
          </a:r>
        </a:p>
        <a:p>
          <a:pPr>
            <a:buFont typeface="Arial" panose="020B0604020202020204" pitchFamily="34" charset="0"/>
            <a:buChar char="•"/>
          </a:pPr>
          <a:r>
            <a:rPr lang="it-IT" b="0" i="0" dirty="0"/>
            <a:t>Confronto con benchmark di settore</a:t>
          </a:r>
        </a:p>
        <a:p>
          <a:pPr>
            <a:buFont typeface="Arial" panose="020B0604020202020204" pitchFamily="34" charset="0"/>
            <a:buChar char="•"/>
          </a:pPr>
          <a:r>
            <a:rPr lang="it-IT" b="0" i="0" dirty="0"/>
            <a:t>Identificazione "punti caldi"</a:t>
          </a:r>
        </a:p>
        <a:p>
          <a:pPr>
            <a:buFont typeface="Arial" panose="020B0604020202020204" pitchFamily="34" charset="0"/>
            <a:buChar char="•"/>
          </a:pPr>
          <a:r>
            <a:rPr lang="it-IT" b="0" i="0" dirty="0"/>
            <a:t>Calcolo risparmi potenziali</a:t>
          </a:r>
          <a:endParaRPr lang="it-IT" dirty="0"/>
        </a:p>
      </dgm:t>
    </dgm:pt>
    <dgm:pt modelId="{6DF95C94-B1A7-43C7-8725-66CB3DE8C373}" type="parTrans" cxnId="{2A96AD7C-EE39-48B7-8C86-A48BFE81B626}">
      <dgm:prSet/>
      <dgm:spPr/>
      <dgm:t>
        <a:bodyPr/>
        <a:lstStyle/>
        <a:p>
          <a:endParaRPr lang="it-IT"/>
        </a:p>
      </dgm:t>
    </dgm:pt>
    <dgm:pt modelId="{7992027B-7429-416C-8C4F-4C55BF22BCD5}" type="sibTrans" cxnId="{2A96AD7C-EE39-48B7-8C86-A48BFE81B626}">
      <dgm:prSet/>
      <dgm:spPr/>
      <dgm:t>
        <a:bodyPr/>
        <a:lstStyle/>
        <a:p>
          <a:endParaRPr lang="it-IT"/>
        </a:p>
      </dgm:t>
    </dgm:pt>
    <dgm:pt modelId="{C078EC8C-9B7E-4CEE-8C0F-BA86225A60F6}">
      <dgm:prSet/>
      <dgm:spPr/>
      <dgm:t>
        <a:bodyPr/>
        <a:lstStyle/>
        <a:p>
          <a:r>
            <a:rPr lang="it-IT" b="1" dirty="0"/>
            <a:t>FASE 4: RAPPORTO FINALE (1 settimana)</a:t>
          </a:r>
        </a:p>
        <a:p>
          <a:r>
            <a:rPr lang="it-IT" dirty="0"/>
            <a:t>Baseline (consumo attuale)</a:t>
          </a:r>
        </a:p>
        <a:p>
          <a:r>
            <a:rPr lang="it-IT" dirty="0"/>
            <a:t>10-20 misure consigliate</a:t>
          </a:r>
        </a:p>
        <a:p>
          <a:r>
            <a:rPr lang="it-IT" dirty="0"/>
            <a:t>Costi e risparmi per ogni misura</a:t>
          </a:r>
        </a:p>
        <a:p>
          <a:r>
            <a:rPr lang="it-IT" dirty="0"/>
            <a:t>Analisi finanziaria (ROI, </a:t>
          </a:r>
          <a:r>
            <a:rPr lang="it-IT" dirty="0" err="1"/>
            <a:t>payback</a:t>
          </a:r>
          <a:r>
            <a:rPr lang="it-IT" dirty="0"/>
            <a:t>)</a:t>
          </a:r>
        </a:p>
        <a:p>
          <a:r>
            <a:rPr lang="it-IT" dirty="0"/>
            <a:t>Pacchetto Raccomandato</a:t>
          </a:r>
        </a:p>
      </dgm:t>
    </dgm:pt>
    <dgm:pt modelId="{6DE9C736-D669-4CA2-8D52-A88C6094E5D7}" type="parTrans" cxnId="{1D84DAA2-086B-4CE1-9387-BDE5964657F7}">
      <dgm:prSet/>
      <dgm:spPr/>
      <dgm:t>
        <a:bodyPr/>
        <a:lstStyle/>
        <a:p>
          <a:endParaRPr lang="it-IT"/>
        </a:p>
      </dgm:t>
    </dgm:pt>
    <dgm:pt modelId="{9F0BD60D-78BB-4158-B937-12C8E6524FA6}" type="sibTrans" cxnId="{1D84DAA2-086B-4CE1-9387-BDE5964657F7}">
      <dgm:prSet/>
      <dgm:spPr/>
    </dgm:pt>
    <dgm:pt modelId="{EFADD47B-517E-43E2-A707-924345E11D29}" type="pres">
      <dgm:prSet presAssocID="{2F3D4388-1C36-4190-8754-47692F7D0C3B}" presName="CompostProcess" presStyleCnt="0">
        <dgm:presLayoutVars>
          <dgm:dir/>
          <dgm:resizeHandles val="exact"/>
        </dgm:presLayoutVars>
      </dgm:prSet>
      <dgm:spPr/>
    </dgm:pt>
    <dgm:pt modelId="{E2752E3D-64C7-458E-A390-44798B14CFF2}" type="pres">
      <dgm:prSet presAssocID="{2F3D4388-1C36-4190-8754-47692F7D0C3B}" presName="arrow" presStyleLbl="bgShp" presStyleIdx="0" presStyleCnt="1"/>
      <dgm:spPr/>
    </dgm:pt>
    <dgm:pt modelId="{0FA3286A-3B26-437F-831F-0D1DD6B1F18B}" type="pres">
      <dgm:prSet presAssocID="{2F3D4388-1C36-4190-8754-47692F7D0C3B}" presName="linearProcess" presStyleCnt="0"/>
      <dgm:spPr/>
    </dgm:pt>
    <dgm:pt modelId="{21D8BB32-5622-4C77-91F4-B5FF2D463B71}" type="pres">
      <dgm:prSet presAssocID="{CB126AA8-7C23-49F2-A801-5277862A7497}" presName="textNode" presStyleLbl="node1" presStyleIdx="0" presStyleCnt="4">
        <dgm:presLayoutVars>
          <dgm:bulletEnabled val="1"/>
        </dgm:presLayoutVars>
      </dgm:prSet>
      <dgm:spPr/>
    </dgm:pt>
    <dgm:pt modelId="{D53B11A7-ED57-458D-BCB5-260A45A73189}" type="pres">
      <dgm:prSet presAssocID="{96188933-77B7-4E1A-8AAC-D871C3DEF18A}" presName="sibTrans" presStyleCnt="0"/>
      <dgm:spPr/>
    </dgm:pt>
    <dgm:pt modelId="{681B8012-7A70-45FB-B1A9-68DA577D28E3}" type="pres">
      <dgm:prSet presAssocID="{B510CD80-069E-4EFD-8217-F3835BCDF4EF}" presName="textNode" presStyleLbl="node1" presStyleIdx="1" presStyleCnt="4">
        <dgm:presLayoutVars>
          <dgm:bulletEnabled val="1"/>
        </dgm:presLayoutVars>
      </dgm:prSet>
      <dgm:spPr/>
    </dgm:pt>
    <dgm:pt modelId="{922DE318-647E-416B-AED8-9933F7498C97}" type="pres">
      <dgm:prSet presAssocID="{3969B35A-9FFC-4745-A678-13D4AC53BC31}" presName="sibTrans" presStyleCnt="0"/>
      <dgm:spPr/>
    </dgm:pt>
    <dgm:pt modelId="{0E95C427-FED9-4180-87EF-48938F73BF63}" type="pres">
      <dgm:prSet presAssocID="{D410FB50-8B3C-42D8-86C9-22F549321719}" presName="textNode" presStyleLbl="node1" presStyleIdx="2" presStyleCnt="4">
        <dgm:presLayoutVars>
          <dgm:bulletEnabled val="1"/>
        </dgm:presLayoutVars>
      </dgm:prSet>
      <dgm:spPr/>
    </dgm:pt>
    <dgm:pt modelId="{7AF8E108-EE4D-4EAC-B7FE-468D7B1E8F27}" type="pres">
      <dgm:prSet presAssocID="{7992027B-7429-416C-8C4F-4C55BF22BCD5}" presName="sibTrans" presStyleCnt="0"/>
      <dgm:spPr/>
    </dgm:pt>
    <dgm:pt modelId="{F05B8E9C-8BF2-4FB9-A5D1-059DE5F15EAC}" type="pres">
      <dgm:prSet presAssocID="{C078EC8C-9B7E-4CEE-8C0F-BA86225A60F6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9B64BF3B-F5F8-4004-A086-CE611A430160}" srcId="{2F3D4388-1C36-4190-8754-47692F7D0C3B}" destId="{B510CD80-069E-4EFD-8217-F3835BCDF4EF}" srcOrd="1" destOrd="0" parTransId="{19060574-E49D-4D6F-B379-B15F2D5A464A}" sibTransId="{3969B35A-9FFC-4745-A678-13D4AC53BC31}"/>
    <dgm:cxn modelId="{8FBFB970-78AF-401A-8EE9-DC91E02DD3F6}" type="presOf" srcId="{C078EC8C-9B7E-4CEE-8C0F-BA86225A60F6}" destId="{F05B8E9C-8BF2-4FB9-A5D1-059DE5F15EAC}" srcOrd="0" destOrd="0" presId="urn:microsoft.com/office/officeart/2005/8/layout/hProcess9"/>
    <dgm:cxn modelId="{2A96AD7C-EE39-48B7-8C86-A48BFE81B626}" srcId="{2F3D4388-1C36-4190-8754-47692F7D0C3B}" destId="{D410FB50-8B3C-42D8-86C9-22F549321719}" srcOrd="2" destOrd="0" parTransId="{6DF95C94-B1A7-43C7-8725-66CB3DE8C373}" sibTransId="{7992027B-7429-416C-8C4F-4C55BF22BCD5}"/>
    <dgm:cxn modelId="{6CC07399-7434-4301-B520-2DD378A17C5D}" type="presOf" srcId="{CB126AA8-7C23-49F2-A801-5277862A7497}" destId="{21D8BB32-5622-4C77-91F4-B5FF2D463B71}" srcOrd="0" destOrd="0" presId="urn:microsoft.com/office/officeart/2005/8/layout/hProcess9"/>
    <dgm:cxn modelId="{1D84DAA2-086B-4CE1-9387-BDE5964657F7}" srcId="{2F3D4388-1C36-4190-8754-47692F7D0C3B}" destId="{C078EC8C-9B7E-4CEE-8C0F-BA86225A60F6}" srcOrd="3" destOrd="0" parTransId="{6DE9C736-D669-4CA2-8D52-A88C6094E5D7}" sibTransId="{9F0BD60D-78BB-4158-B937-12C8E6524FA6}"/>
    <dgm:cxn modelId="{C04ACAA3-65F4-4881-89F5-C67524E58AC3}" type="presOf" srcId="{2F3D4388-1C36-4190-8754-47692F7D0C3B}" destId="{EFADD47B-517E-43E2-A707-924345E11D29}" srcOrd="0" destOrd="0" presId="urn:microsoft.com/office/officeart/2005/8/layout/hProcess9"/>
    <dgm:cxn modelId="{B32719C7-E8B9-46A4-A231-166B178CAFD6}" srcId="{2F3D4388-1C36-4190-8754-47692F7D0C3B}" destId="{CB126AA8-7C23-49F2-A801-5277862A7497}" srcOrd="0" destOrd="0" parTransId="{7B6643D1-BB3B-4164-AFA2-BDFF462F87FA}" sibTransId="{96188933-77B7-4E1A-8AAC-D871C3DEF18A}"/>
    <dgm:cxn modelId="{FDAF34E0-A912-4B15-976F-1F65E071399F}" type="presOf" srcId="{B510CD80-069E-4EFD-8217-F3835BCDF4EF}" destId="{681B8012-7A70-45FB-B1A9-68DA577D28E3}" srcOrd="0" destOrd="0" presId="urn:microsoft.com/office/officeart/2005/8/layout/hProcess9"/>
    <dgm:cxn modelId="{8F1115F4-A10F-4B46-9814-14C446834978}" type="presOf" srcId="{D410FB50-8B3C-42D8-86C9-22F549321719}" destId="{0E95C427-FED9-4180-87EF-48938F73BF63}" srcOrd="0" destOrd="0" presId="urn:microsoft.com/office/officeart/2005/8/layout/hProcess9"/>
    <dgm:cxn modelId="{D19CCDB2-C405-46C2-A992-7336FD41B921}" type="presParOf" srcId="{EFADD47B-517E-43E2-A707-924345E11D29}" destId="{E2752E3D-64C7-458E-A390-44798B14CFF2}" srcOrd="0" destOrd="0" presId="urn:microsoft.com/office/officeart/2005/8/layout/hProcess9"/>
    <dgm:cxn modelId="{D61AF862-4BC8-4E18-A774-8BDC80611B43}" type="presParOf" srcId="{EFADD47B-517E-43E2-A707-924345E11D29}" destId="{0FA3286A-3B26-437F-831F-0D1DD6B1F18B}" srcOrd="1" destOrd="0" presId="urn:microsoft.com/office/officeart/2005/8/layout/hProcess9"/>
    <dgm:cxn modelId="{856F28EC-467B-4BC4-83A6-082470128739}" type="presParOf" srcId="{0FA3286A-3B26-437F-831F-0D1DD6B1F18B}" destId="{21D8BB32-5622-4C77-91F4-B5FF2D463B71}" srcOrd="0" destOrd="0" presId="urn:microsoft.com/office/officeart/2005/8/layout/hProcess9"/>
    <dgm:cxn modelId="{4B56F3E9-4BDA-45C9-B0AF-9531FB45735F}" type="presParOf" srcId="{0FA3286A-3B26-437F-831F-0D1DD6B1F18B}" destId="{D53B11A7-ED57-458D-BCB5-260A45A73189}" srcOrd="1" destOrd="0" presId="urn:microsoft.com/office/officeart/2005/8/layout/hProcess9"/>
    <dgm:cxn modelId="{1D187587-9596-4DF3-AC62-9EFAF20D3515}" type="presParOf" srcId="{0FA3286A-3B26-437F-831F-0D1DD6B1F18B}" destId="{681B8012-7A70-45FB-B1A9-68DA577D28E3}" srcOrd="2" destOrd="0" presId="urn:microsoft.com/office/officeart/2005/8/layout/hProcess9"/>
    <dgm:cxn modelId="{DC2C9180-C983-4CEC-96FF-845A51400490}" type="presParOf" srcId="{0FA3286A-3B26-437F-831F-0D1DD6B1F18B}" destId="{922DE318-647E-416B-AED8-9933F7498C97}" srcOrd="3" destOrd="0" presId="urn:microsoft.com/office/officeart/2005/8/layout/hProcess9"/>
    <dgm:cxn modelId="{BE15ED59-9FA9-4AAE-97E3-22E29049C018}" type="presParOf" srcId="{0FA3286A-3B26-437F-831F-0D1DD6B1F18B}" destId="{0E95C427-FED9-4180-87EF-48938F73BF63}" srcOrd="4" destOrd="0" presId="urn:microsoft.com/office/officeart/2005/8/layout/hProcess9"/>
    <dgm:cxn modelId="{99861D20-8FB4-4313-936A-6206060CB234}" type="presParOf" srcId="{0FA3286A-3B26-437F-831F-0D1DD6B1F18B}" destId="{7AF8E108-EE4D-4EAC-B7FE-468D7B1E8F27}" srcOrd="5" destOrd="0" presId="urn:microsoft.com/office/officeart/2005/8/layout/hProcess9"/>
    <dgm:cxn modelId="{031EBA3D-5332-4C8E-BD48-7DA9AFCA04EE}" type="presParOf" srcId="{0FA3286A-3B26-437F-831F-0D1DD6B1F18B}" destId="{F05B8E9C-8BF2-4FB9-A5D1-059DE5F15EAC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E1C1A7-6B0C-47D3-857C-86751A1834BC}">
      <dsp:nvSpPr>
        <dsp:cNvPr id="0" name=""/>
        <dsp:cNvSpPr/>
      </dsp:nvSpPr>
      <dsp:spPr>
        <a:xfrm>
          <a:off x="0" y="257543"/>
          <a:ext cx="5181600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A30DB4-D694-4404-A48C-9005CB85EC05}">
      <dsp:nvSpPr>
        <dsp:cNvPr id="0" name=""/>
        <dsp:cNvSpPr/>
      </dsp:nvSpPr>
      <dsp:spPr>
        <a:xfrm>
          <a:off x="259080" y="95183"/>
          <a:ext cx="3627120" cy="324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097" tIns="0" rIns="137097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/>
            <a:t>EFFICIENZA ENERGETICA</a:t>
          </a:r>
          <a:endParaRPr lang="en-US" sz="1100" kern="1200"/>
        </a:p>
      </dsp:txBody>
      <dsp:txXfrm>
        <a:off x="274932" y="111035"/>
        <a:ext cx="3595416" cy="293016"/>
      </dsp:txXfrm>
    </dsp:sp>
    <dsp:sp modelId="{20F85B3A-2C0B-4F3F-AB95-F8DB448BC021}">
      <dsp:nvSpPr>
        <dsp:cNvPr id="0" name=""/>
        <dsp:cNvSpPr/>
      </dsp:nvSpPr>
      <dsp:spPr>
        <a:xfrm>
          <a:off x="0" y="756504"/>
          <a:ext cx="5181600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4B12C9-2DE3-45C2-A898-E9460E187CC0}">
      <dsp:nvSpPr>
        <dsp:cNvPr id="0" name=""/>
        <dsp:cNvSpPr/>
      </dsp:nvSpPr>
      <dsp:spPr>
        <a:xfrm>
          <a:off x="259080" y="594144"/>
          <a:ext cx="3627120" cy="324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097" tIns="0" rIns="137097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/>
            <a:t>Attributo della tecnologia</a:t>
          </a:r>
          <a:endParaRPr lang="en-US" sz="1100" kern="1200"/>
        </a:p>
      </dsp:txBody>
      <dsp:txXfrm>
        <a:off x="274932" y="609996"/>
        <a:ext cx="3595416" cy="293016"/>
      </dsp:txXfrm>
    </dsp:sp>
    <dsp:sp modelId="{A15E3D42-9CA8-4FEE-82EA-50F44105317F}">
      <dsp:nvSpPr>
        <dsp:cNvPr id="0" name=""/>
        <dsp:cNvSpPr/>
      </dsp:nvSpPr>
      <dsp:spPr>
        <a:xfrm>
          <a:off x="0" y="1255464"/>
          <a:ext cx="5181600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C8FDE4-EDA7-4EB4-87D8-A50EB300FFBA}">
      <dsp:nvSpPr>
        <dsp:cNvPr id="0" name=""/>
        <dsp:cNvSpPr/>
      </dsp:nvSpPr>
      <dsp:spPr>
        <a:xfrm>
          <a:off x="259080" y="1093104"/>
          <a:ext cx="3627120" cy="324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097" tIns="0" rIns="137097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/>
            <a:t>Indipendente dal comportamento umano</a:t>
          </a:r>
          <a:endParaRPr lang="en-US" sz="1100" kern="1200"/>
        </a:p>
      </dsp:txBody>
      <dsp:txXfrm>
        <a:off x="274932" y="1108956"/>
        <a:ext cx="3595416" cy="293016"/>
      </dsp:txXfrm>
    </dsp:sp>
    <dsp:sp modelId="{A6CEF2CE-E7A9-493F-B135-C1E47BB9872D}">
      <dsp:nvSpPr>
        <dsp:cNvPr id="0" name=""/>
        <dsp:cNvSpPr/>
      </dsp:nvSpPr>
      <dsp:spPr>
        <a:xfrm>
          <a:off x="0" y="1754424"/>
          <a:ext cx="5181600" cy="10048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2150" tIns="229108" rIns="402150" bIns="78232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100" kern="1200"/>
            <a:t>Lampadina LED vs incandescenza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100" kern="1200"/>
            <a:t>Caldaia a condensazione (92% rendimento vs 75% vecchia)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100" kern="1200"/>
            <a:t>Motore IE3 vs IE2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100" kern="1200"/>
            <a:t>Isolamento termico dell'edificio</a:t>
          </a:r>
          <a:endParaRPr lang="en-US" sz="1100" kern="1200"/>
        </a:p>
      </dsp:txBody>
      <dsp:txXfrm>
        <a:off x="0" y="1754424"/>
        <a:ext cx="5181600" cy="1004850"/>
      </dsp:txXfrm>
    </dsp:sp>
    <dsp:sp modelId="{F28DD7F2-B206-481E-AF7C-A25BBFBE29BF}">
      <dsp:nvSpPr>
        <dsp:cNvPr id="0" name=""/>
        <dsp:cNvSpPr/>
      </dsp:nvSpPr>
      <dsp:spPr>
        <a:xfrm>
          <a:off x="259080" y="1592064"/>
          <a:ext cx="3627120" cy="324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097" tIns="0" rIns="137097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/>
            <a:t>Esempi:</a:t>
          </a:r>
          <a:endParaRPr lang="en-US" sz="1100" kern="1200"/>
        </a:p>
      </dsp:txBody>
      <dsp:txXfrm>
        <a:off x="274932" y="1607916"/>
        <a:ext cx="3595416" cy="293016"/>
      </dsp:txXfrm>
    </dsp:sp>
    <dsp:sp modelId="{8D8E29C1-7918-4987-A525-6A97045859AE}">
      <dsp:nvSpPr>
        <dsp:cNvPr id="0" name=""/>
        <dsp:cNvSpPr/>
      </dsp:nvSpPr>
      <dsp:spPr>
        <a:xfrm>
          <a:off x="0" y="2981034"/>
          <a:ext cx="5181600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F173B0-6098-4B99-B721-CAA8C0BA726A}">
      <dsp:nvSpPr>
        <dsp:cNvPr id="0" name=""/>
        <dsp:cNvSpPr/>
      </dsp:nvSpPr>
      <dsp:spPr>
        <a:xfrm>
          <a:off x="259080" y="2818674"/>
          <a:ext cx="3627120" cy="324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097" tIns="0" rIns="137097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/>
            <a:t>Caratteristica: Dura nel tempo, duratura</a:t>
          </a:r>
          <a:endParaRPr lang="en-US" sz="1100" kern="1200"/>
        </a:p>
      </dsp:txBody>
      <dsp:txXfrm>
        <a:off x="274932" y="2834526"/>
        <a:ext cx="3595416" cy="293016"/>
      </dsp:txXfrm>
    </dsp:sp>
    <dsp:sp modelId="{898798F1-96E2-4B96-B35F-9A7191D2CAD3}">
      <dsp:nvSpPr>
        <dsp:cNvPr id="0" name=""/>
        <dsp:cNvSpPr/>
      </dsp:nvSpPr>
      <dsp:spPr>
        <a:xfrm>
          <a:off x="0" y="3479994"/>
          <a:ext cx="5181600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B7BC9E-4ED5-4B45-8FB0-8E0D53AB6401}">
      <dsp:nvSpPr>
        <dsp:cNvPr id="0" name=""/>
        <dsp:cNvSpPr/>
      </dsp:nvSpPr>
      <dsp:spPr>
        <a:xfrm>
          <a:off x="259080" y="3317634"/>
          <a:ext cx="3627120" cy="324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097" tIns="0" rIns="137097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/>
            <a:t>Investimento richiesto: SÌ (alta cifra iniziale)</a:t>
          </a:r>
          <a:endParaRPr lang="en-US" sz="1100" kern="1200"/>
        </a:p>
      </dsp:txBody>
      <dsp:txXfrm>
        <a:off x="274932" y="3333486"/>
        <a:ext cx="3595416" cy="293016"/>
      </dsp:txXfrm>
    </dsp:sp>
    <dsp:sp modelId="{BA4A8385-63FC-46AE-B241-48BA72B59176}">
      <dsp:nvSpPr>
        <dsp:cNvPr id="0" name=""/>
        <dsp:cNvSpPr/>
      </dsp:nvSpPr>
      <dsp:spPr>
        <a:xfrm>
          <a:off x="0" y="3978954"/>
          <a:ext cx="5181600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AB118E-2DC3-4A53-B590-390B5BBE75C0}">
      <dsp:nvSpPr>
        <dsp:cNvPr id="0" name=""/>
        <dsp:cNvSpPr/>
      </dsp:nvSpPr>
      <dsp:spPr>
        <a:xfrm>
          <a:off x="259080" y="3816594"/>
          <a:ext cx="3627120" cy="324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097" tIns="0" rIns="137097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/>
            <a:t>ROI: Prevedibile, tipicamente 2-5 anni</a:t>
          </a:r>
          <a:endParaRPr lang="en-US" sz="1100" kern="1200"/>
        </a:p>
      </dsp:txBody>
      <dsp:txXfrm>
        <a:off x="274932" y="3832446"/>
        <a:ext cx="3595416" cy="29301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403DC8-93D1-4E68-9EF5-A0694DD14F5B}">
      <dsp:nvSpPr>
        <dsp:cNvPr id="0" name=""/>
        <dsp:cNvSpPr/>
      </dsp:nvSpPr>
      <dsp:spPr>
        <a:xfrm rot="10800000">
          <a:off x="1396837" y="1412020"/>
          <a:ext cx="3697102" cy="186244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1289" tIns="45720" rIns="85344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/>
            <a:t>OBBLIGHI (da rispettare)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900" kern="1200"/>
            <a:t>CSRD (Corporate Sustainability Reporting): Aziende &gt;500 dip. devono fare audit energetico ogni 4 anni (o certificarsi ISO 50001)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900" kern="1200"/>
            <a:t>ISO 50001: Sistema di gestione dell'energia con audit annui e miglioramento continuo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900" kern="1200"/>
            <a:t>Direttiva 2012/27/UE: Audit obbligatorio ogni 4 anni per aziende &gt;250 dip. o fatturato &gt;50 mln €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900" kern="1200"/>
            <a:t>Multa non conformità: Fino al 5% del fatturato annuale</a:t>
          </a:r>
          <a:br>
            <a:rPr lang="it-IT" sz="900" kern="1200"/>
          </a:br>
          <a:endParaRPr lang="it-IT" sz="900" kern="1200"/>
        </a:p>
      </dsp:txBody>
      <dsp:txXfrm rot="10800000">
        <a:off x="1862449" y="1412020"/>
        <a:ext cx="3231490" cy="1862449"/>
      </dsp:txXfrm>
    </dsp:sp>
    <dsp:sp modelId="{4CCEAE50-9CE3-4912-8897-0A168AC742BB}">
      <dsp:nvSpPr>
        <dsp:cNvPr id="0" name=""/>
        <dsp:cNvSpPr/>
      </dsp:nvSpPr>
      <dsp:spPr>
        <a:xfrm>
          <a:off x="465612" y="1412020"/>
          <a:ext cx="1862449" cy="186244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115244-4CD1-476D-86EA-207294278267}">
      <dsp:nvSpPr>
        <dsp:cNvPr id="0" name=""/>
        <dsp:cNvSpPr/>
      </dsp:nvSpPr>
      <dsp:spPr>
        <a:xfrm rot="10800000">
          <a:off x="1396837" y="1348012"/>
          <a:ext cx="3697102" cy="186244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1289" tIns="45720" rIns="85344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/>
            <a:t>INCENTIVI (che ti aiutano)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900" kern="1200" dirty="0"/>
            <a:t>Transizione 5.0: Credito d'imposta fino al 45% su efficienza energetica + digitalizzazione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900" kern="1200"/>
            <a:t>PNRR (Piano Nazionale Ripresa e Resilienza): Contributi fino al 65-75% per isolamento termico edifici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900" kern="1200"/>
            <a:t>Accesso a finanziamenti ESG: Banche offrono tassi migliori per aziende con piani credibili di sostenibilità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900" kern="1200"/>
            <a:t>Riduzione carbon tax (EU-ETS): Consumare meno = meno quote di CO₂ da acquistare</a:t>
          </a:r>
        </a:p>
      </dsp:txBody>
      <dsp:txXfrm rot="10800000">
        <a:off x="1862449" y="1348012"/>
        <a:ext cx="3231490" cy="1862449"/>
      </dsp:txXfrm>
    </dsp:sp>
    <dsp:sp modelId="{1BA863E2-9E36-45DC-8551-2F62C1672713}">
      <dsp:nvSpPr>
        <dsp:cNvPr id="0" name=""/>
        <dsp:cNvSpPr/>
      </dsp:nvSpPr>
      <dsp:spPr>
        <a:xfrm>
          <a:off x="465612" y="1348012"/>
          <a:ext cx="1862449" cy="186244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17A2FC-C4D7-456D-8D5A-B74054B759F7}">
      <dsp:nvSpPr>
        <dsp:cNvPr id="0" name=""/>
        <dsp:cNvSpPr/>
      </dsp:nvSpPr>
      <dsp:spPr>
        <a:xfrm>
          <a:off x="3409188" y="0"/>
          <a:ext cx="3835336" cy="14800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0" i="0" kern="1200" dirty="0"/>
            <a:t>COSA HAI IMPARATO</a:t>
          </a:r>
          <a:br>
            <a:rPr lang="it-IT" sz="1000" kern="1200" dirty="0"/>
          </a:br>
          <a:r>
            <a:rPr lang="it-IT" sz="1000" b="0" i="0" kern="1200" dirty="0"/>
            <a:t>✓ Efficienza ≠ Risparmio (sono complementari)</a:t>
          </a:r>
          <a:br>
            <a:rPr lang="it-IT" sz="1000" kern="1200" dirty="0"/>
          </a:br>
          <a:r>
            <a:rPr lang="it-IT" sz="1000" b="0" i="0" kern="1200" dirty="0"/>
            <a:t>✓ ROI generalmente positivo in 2-5 anni (spesso &lt;2 anni)</a:t>
          </a:r>
          <a:br>
            <a:rPr lang="it-IT" sz="1000" kern="1200" dirty="0"/>
          </a:br>
          <a:r>
            <a:rPr lang="it-IT" sz="1000" b="0" i="0" kern="1200" dirty="0"/>
            <a:t>✓ Tecnologie mature e testate </a:t>
          </a:r>
          <a:r>
            <a:rPr lang="it-IT" sz="1000" b="0" i="0" kern="1200" dirty="0" err="1"/>
            <a:t>esitono</a:t>
          </a:r>
          <a:r>
            <a:rPr lang="it-IT" sz="1000" b="0" i="0" kern="1200" dirty="0"/>
            <a:t> già</a:t>
          </a:r>
          <a:br>
            <a:rPr lang="it-IT" sz="1000" kern="1200" dirty="0"/>
          </a:br>
          <a:r>
            <a:rPr lang="it-IT" sz="1000" b="0" i="0" kern="1200" dirty="0"/>
            <a:t>✓ Audit energetico è il primo passo logico</a:t>
          </a:r>
          <a:br>
            <a:rPr lang="it-IT" sz="1000" kern="1200" dirty="0"/>
          </a:br>
          <a:r>
            <a:rPr lang="it-IT" sz="1000" b="0" i="0" kern="1200" dirty="0"/>
            <a:t>✓ Incentivi pubblici significativi disponibili</a:t>
          </a:r>
          <a:endParaRPr lang="it-IT" sz="1000" kern="1200" dirty="0"/>
        </a:p>
      </dsp:txBody>
      <dsp:txXfrm>
        <a:off x="3481438" y="72250"/>
        <a:ext cx="3690836" cy="1335549"/>
      </dsp:txXfrm>
    </dsp:sp>
    <dsp:sp modelId="{D7651BFF-85D4-4CC3-8A95-F143B85BB872}">
      <dsp:nvSpPr>
        <dsp:cNvPr id="0" name=""/>
        <dsp:cNvSpPr/>
      </dsp:nvSpPr>
      <dsp:spPr>
        <a:xfrm>
          <a:off x="3409188" y="1556293"/>
          <a:ext cx="3835336" cy="14800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it-IT" sz="1000" b="0" i="0" kern="1200" dirty="0"/>
            <a:t>COSA FARE DOMANI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it-IT" sz="1000" b="0" i="0" kern="1200" dirty="0"/>
            <a:t>Raccogliere le bollette energetiche degli ultimi 24 mesi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it-IT" sz="1000" b="0" i="0" kern="1200" dirty="0"/>
            <a:t>Identificare il "referente energetico" aziendale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it-IT" sz="1000" b="0" i="0" kern="1200" dirty="0"/>
            <a:t>Contattare 2-3 ingegneri per preventivo audit energetico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it-IT" sz="1000" b="0" i="0" kern="1200" dirty="0"/>
            <a:t>Verificare </a:t>
          </a:r>
          <a:r>
            <a:rPr lang="it-IT" sz="1000" b="0" i="0" kern="1200" dirty="0" err="1"/>
            <a:t>eligibilità</a:t>
          </a:r>
          <a:r>
            <a:rPr lang="it-IT" sz="1000" b="0" i="0" kern="1200" dirty="0"/>
            <a:t> a Transizione 5.0 (MASE.gov.it)</a:t>
          </a:r>
          <a:endParaRPr lang="it-IT" sz="1000" kern="1200" dirty="0"/>
        </a:p>
      </dsp:txBody>
      <dsp:txXfrm>
        <a:off x="3481438" y="1628543"/>
        <a:ext cx="3690836" cy="1335549"/>
      </dsp:txXfrm>
    </dsp:sp>
    <dsp:sp modelId="{48C1DAF9-00E9-4542-8DE3-FEC2962A62A1}">
      <dsp:nvSpPr>
        <dsp:cNvPr id="0" name=""/>
        <dsp:cNvSpPr/>
      </dsp:nvSpPr>
      <dsp:spPr>
        <a:xfrm>
          <a:off x="3409188" y="3110345"/>
          <a:ext cx="3835336" cy="14800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it-IT" sz="1000" b="0" i="0" kern="1200" dirty="0"/>
            <a:t>TIMELINE REALISTICO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it-IT" sz="1000" b="0" i="0" kern="1200" dirty="0"/>
            <a:t>Settimana 1-2: Audit energetico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it-IT" sz="1000" b="0" i="0" kern="1200" dirty="0"/>
            <a:t>Settimana 3-4: Presentazione </a:t>
          </a:r>
          <a:r>
            <a:rPr lang="it-IT" sz="1000" b="0" i="0" kern="1200" dirty="0" err="1"/>
            <a:t>findings</a:t>
          </a:r>
          <a:r>
            <a:rPr lang="it-IT" sz="1000" b="0" i="0" kern="1200" dirty="0"/>
            <a:t> al management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it-IT" sz="1000" b="0" i="0" kern="1200" dirty="0"/>
            <a:t>Mese 2: Approvazione e finanziamento primi interventi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it-IT" sz="1000" b="0" i="0" kern="1200" dirty="0"/>
            <a:t>Mesi 3-12: Implementazione </a:t>
          </a:r>
          <a:r>
            <a:rPr lang="it-IT" sz="1000" b="0" i="0" kern="1200" dirty="0" err="1"/>
            <a:t>quick</a:t>
          </a:r>
          <a:r>
            <a:rPr lang="it-IT" sz="1000" b="0" i="0" kern="1200" dirty="0"/>
            <a:t> </a:t>
          </a:r>
          <a:r>
            <a:rPr lang="it-IT" sz="1000" b="0" i="0" kern="1200" dirty="0" err="1"/>
            <a:t>wins</a:t>
          </a:r>
          <a:r>
            <a:rPr lang="it-IT" sz="1000" b="0" i="0" kern="1200" dirty="0"/>
            <a:t> (ROI &lt;1 anno)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it-IT" sz="1000" b="0" i="0" kern="1200" dirty="0"/>
            <a:t>Anni 2-5: Implementazione misure maggiori (isolamento, pompe calore</a:t>
          </a:r>
          <a:endParaRPr lang="it-IT" sz="1000" kern="1200" dirty="0"/>
        </a:p>
      </dsp:txBody>
      <dsp:txXfrm>
        <a:off x="3481438" y="3182595"/>
        <a:ext cx="3690836" cy="13355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3BE98D-CD18-4ED8-ABA3-5B4E4B780AEB}">
      <dsp:nvSpPr>
        <dsp:cNvPr id="0" name=""/>
        <dsp:cNvSpPr/>
      </dsp:nvSpPr>
      <dsp:spPr>
        <a:xfrm>
          <a:off x="0" y="257543"/>
          <a:ext cx="5181600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8DE825-35FB-4903-A811-FCB14D263860}">
      <dsp:nvSpPr>
        <dsp:cNvPr id="0" name=""/>
        <dsp:cNvSpPr/>
      </dsp:nvSpPr>
      <dsp:spPr>
        <a:xfrm>
          <a:off x="259080" y="95183"/>
          <a:ext cx="3627120" cy="324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097" tIns="0" rIns="137097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/>
            <a:t>RISPARMIO ENERGETICO</a:t>
          </a:r>
          <a:endParaRPr lang="it-IT" sz="1100" kern="1200" dirty="0"/>
        </a:p>
      </dsp:txBody>
      <dsp:txXfrm>
        <a:off x="274932" y="111035"/>
        <a:ext cx="3595416" cy="293016"/>
      </dsp:txXfrm>
    </dsp:sp>
    <dsp:sp modelId="{250F17B5-34EC-4510-9E9F-9C5ED0938D39}">
      <dsp:nvSpPr>
        <dsp:cNvPr id="0" name=""/>
        <dsp:cNvSpPr/>
      </dsp:nvSpPr>
      <dsp:spPr>
        <a:xfrm>
          <a:off x="0" y="756504"/>
          <a:ext cx="5181600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73BE9C-ACB6-46A8-A026-CA8C88F0118A}">
      <dsp:nvSpPr>
        <dsp:cNvPr id="0" name=""/>
        <dsp:cNvSpPr/>
      </dsp:nvSpPr>
      <dsp:spPr>
        <a:xfrm>
          <a:off x="259080" y="594144"/>
          <a:ext cx="3627120" cy="324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097" tIns="0" rIns="137097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/>
            <a:t>Attributo del comportamento</a:t>
          </a:r>
          <a:endParaRPr lang="it-IT" sz="1100" kern="1200" dirty="0"/>
        </a:p>
      </dsp:txBody>
      <dsp:txXfrm>
        <a:off x="274932" y="609996"/>
        <a:ext cx="3595416" cy="293016"/>
      </dsp:txXfrm>
    </dsp:sp>
    <dsp:sp modelId="{87FDD9AD-86DE-45F2-8ADF-02BE8F6D5388}">
      <dsp:nvSpPr>
        <dsp:cNvPr id="0" name=""/>
        <dsp:cNvSpPr/>
      </dsp:nvSpPr>
      <dsp:spPr>
        <a:xfrm>
          <a:off x="0" y="1255464"/>
          <a:ext cx="5181600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851575-DE72-48DA-A3B2-2C78A0103FFD}">
      <dsp:nvSpPr>
        <dsp:cNvPr id="0" name=""/>
        <dsp:cNvSpPr/>
      </dsp:nvSpPr>
      <dsp:spPr>
        <a:xfrm>
          <a:off x="259080" y="1093104"/>
          <a:ext cx="3627120" cy="324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097" tIns="0" rIns="137097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/>
            <a:t>Dipende da consapevolezza e disciplina</a:t>
          </a:r>
          <a:endParaRPr lang="it-IT" sz="1100" kern="1200" dirty="0"/>
        </a:p>
      </dsp:txBody>
      <dsp:txXfrm>
        <a:off x="274932" y="1108956"/>
        <a:ext cx="3595416" cy="293016"/>
      </dsp:txXfrm>
    </dsp:sp>
    <dsp:sp modelId="{6D834D36-4446-413F-9F3F-76EBC2437080}">
      <dsp:nvSpPr>
        <dsp:cNvPr id="0" name=""/>
        <dsp:cNvSpPr/>
      </dsp:nvSpPr>
      <dsp:spPr>
        <a:xfrm>
          <a:off x="0" y="1754424"/>
          <a:ext cx="5181600" cy="10048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2150" tIns="229108" rIns="402150" bIns="78232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100" kern="1200"/>
            <a:t>Spegnere le luci quando non serve</a:t>
          </a:r>
          <a:endParaRPr lang="it-IT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100" kern="1200"/>
            <a:t>Abbassare temperatura caldaia di 1-2°C</a:t>
          </a:r>
          <a:endParaRPr lang="it-IT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100" kern="1200"/>
            <a:t>Accendere macchinari solo quando necessario</a:t>
          </a:r>
          <a:endParaRPr lang="it-IT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100" kern="1200" dirty="0"/>
            <a:t>Non lasciare stand-by dispositivi</a:t>
          </a:r>
        </a:p>
      </dsp:txBody>
      <dsp:txXfrm>
        <a:off x="0" y="1754424"/>
        <a:ext cx="5181600" cy="1004850"/>
      </dsp:txXfrm>
    </dsp:sp>
    <dsp:sp modelId="{F2707417-D443-446E-A6C2-746405CB25D5}">
      <dsp:nvSpPr>
        <dsp:cNvPr id="0" name=""/>
        <dsp:cNvSpPr/>
      </dsp:nvSpPr>
      <dsp:spPr>
        <a:xfrm>
          <a:off x="259080" y="1592064"/>
          <a:ext cx="3627120" cy="324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097" tIns="0" rIns="137097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/>
            <a:t>Esempi:</a:t>
          </a:r>
          <a:endParaRPr lang="it-IT" sz="1100" kern="1200" dirty="0"/>
        </a:p>
      </dsp:txBody>
      <dsp:txXfrm>
        <a:off x="274932" y="1607916"/>
        <a:ext cx="3595416" cy="293016"/>
      </dsp:txXfrm>
    </dsp:sp>
    <dsp:sp modelId="{02BDBBAB-FA4F-4573-8D61-1E8ACCC1664C}">
      <dsp:nvSpPr>
        <dsp:cNvPr id="0" name=""/>
        <dsp:cNvSpPr/>
      </dsp:nvSpPr>
      <dsp:spPr>
        <a:xfrm>
          <a:off x="0" y="2981034"/>
          <a:ext cx="5181600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3EC688-91F0-4207-AF67-A032DEA1513A}">
      <dsp:nvSpPr>
        <dsp:cNvPr id="0" name=""/>
        <dsp:cNvSpPr/>
      </dsp:nvSpPr>
      <dsp:spPr>
        <a:xfrm>
          <a:off x="259080" y="2818674"/>
          <a:ext cx="3627120" cy="324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097" tIns="0" rIns="137097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/>
            <a:t>Caratteristica: Reversibile, temporaneo</a:t>
          </a:r>
          <a:endParaRPr lang="it-IT" sz="1100" kern="1200" dirty="0"/>
        </a:p>
      </dsp:txBody>
      <dsp:txXfrm>
        <a:off x="274932" y="2834526"/>
        <a:ext cx="3595416" cy="293016"/>
      </dsp:txXfrm>
    </dsp:sp>
    <dsp:sp modelId="{2BFADC78-3FDE-4773-960B-BDA71DC31056}">
      <dsp:nvSpPr>
        <dsp:cNvPr id="0" name=""/>
        <dsp:cNvSpPr/>
      </dsp:nvSpPr>
      <dsp:spPr>
        <a:xfrm>
          <a:off x="0" y="3479994"/>
          <a:ext cx="5181600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66A447-95C6-424D-9386-A59430AA3976}">
      <dsp:nvSpPr>
        <dsp:cNvPr id="0" name=""/>
        <dsp:cNvSpPr/>
      </dsp:nvSpPr>
      <dsp:spPr>
        <a:xfrm>
          <a:off x="259080" y="3317634"/>
          <a:ext cx="3627120" cy="324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097" tIns="0" rIns="137097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/>
            <a:t>Investimento richiesto: NO (costi minimi)</a:t>
          </a:r>
          <a:endParaRPr lang="it-IT" sz="1100" kern="1200" dirty="0"/>
        </a:p>
      </dsp:txBody>
      <dsp:txXfrm>
        <a:off x="274932" y="3333486"/>
        <a:ext cx="3595416" cy="293016"/>
      </dsp:txXfrm>
    </dsp:sp>
    <dsp:sp modelId="{3381A2F4-671B-4FBB-ABDB-326C2C4F0D11}">
      <dsp:nvSpPr>
        <dsp:cNvPr id="0" name=""/>
        <dsp:cNvSpPr/>
      </dsp:nvSpPr>
      <dsp:spPr>
        <a:xfrm>
          <a:off x="0" y="3978954"/>
          <a:ext cx="5181600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A03465-E47E-4178-B824-314596D41A23}">
      <dsp:nvSpPr>
        <dsp:cNvPr id="0" name=""/>
        <dsp:cNvSpPr/>
      </dsp:nvSpPr>
      <dsp:spPr>
        <a:xfrm>
          <a:off x="259080" y="3816594"/>
          <a:ext cx="3627120" cy="324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097" tIns="0" rIns="137097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/>
            <a:t>ROI: Difficile da modellare, dipende da abitudini</a:t>
          </a:r>
          <a:endParaRPr lang="it-IT" sz="1100" kern="1200" dirty="0"/>
        </a:p>
      </dsp:txBody>
      <dsp:txXfrm>
        <a:off x="274932" y="3832446"/>
        <a:ext cx="3595416" cy="2930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15A38F-07B3-4139-BA21-A4FFB5FFEB6F}">
      <dsp:nvSpPr>
        <dsp:cNvPr id="0" name=""/>
        <dsp:cNvSpPr/>
      </dsp:nvSpPr>
      <dsp:spPr>
        <a:xfrm>
          <a:off x="0" y="191785"/>
          <a:ext cx="6949440" cy="84864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4F4FF6-6B04-400C-949C-D76D0A027820}">
      <dsp:nvSpPr>
        <dsp:cNvPr id="0" name=""/>
        <dsp:cNvSpPr/>
      </dsp:nvSpPr>
      <dsp:spPr>
        <a:xfrm>
          <a:off x="256714" y="382729"/>
          <a:ext cx="467209" cy="46675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7E9D63-4F69-44CC-9E10-2E5DA6E4DB60}">
      <dsp:nvSpPr>
        <dsp:cNvPr id="0" name=""/>
        <dsp:cNvSpPr/>
      </dsp:nvSpPr>
      <dsp:spPr>
        <a:xfrm>
          <a:off x="980637" y="82052"/>
          <a:ext cx="5836897" cy="10873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075" tIns="115075" rIns="115075" bIns="115075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/>
            <a:t>Sezione 1: CONSUMO E INTENSITÀ</a:t>
          </a:r>
          <a:endParaRPr lang="en-US" sz="1800" b="1" kern="1200" dirty="0"/>
        </a:p>
      </dsp:txBody>
      <dsp:txXfrm>
        <a:off x="980637" y="82052"/>
        <a:ext cx="5836897" cy="1087322"/>
      </dsp:txXfrm>
    </dsp:sp>
    <dsp:sp modelId="{20AB5201-1AA8-407D-BA34-64BAA2C1599F}">
      <dsp:nvSpPr>
        <dsp:cNvPr id="0" name=""/>
        <dsp:cNvSpPr/>
      </dsp:nvSpPr>
      <dsp:spPr>
        <a:xfrm>
          <a:off x="0" y="1550938"/>
          <a:ext cx="6949440" cy="84864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F8C082-5D21-457A-9474-76BB975C1264}">
      <dsp:nvSpPr>
        <dsp:cNvPr id="0" name=""/>
        <dsp:cNvSpPr/>
      </dsp:nvSpPr>
      <dsp:spPr>
        <a:xfrm>
          <a:off x="256714" y="1741882"/>
          <a:ext cx="467209" cy="46675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EF2C59-3B52-4344-B9EC-EA55F43597EF}">
      <dsp:nvSpPr>
        <dsp:cNvPr id="0" name=""/>
        <dsp:cNvSpPr/>
      </dsp:nvSpPr>
      <dsp:spPr>
        <a:xfrm>
          <a:off x="980637" y="1413783"/>
          <a:ext cx="5836897" cy="10873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075" tIns="115075" rIns="115075" bIns="115075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Consumo assoluto (kWh): Quello che leggi in bolletta – punto di partenza, ma incompleto</a:t>
          </a:r>
          <a:endParaRPr lang="en-US" sz="1400" kern="1200" dirty="0"/>
        </a:p>
      </dsp:txBody>
      <dsp:txXfrm>
        <a:off x="980637" y="1413783"/>
        <a:ext cx="5836897" cy="1087322"/>
      </dsp:txXfrm>
    </dsp:sp>
    <dsp:sp modelId="{6AC61A98-3672-43EB-98B5-EC37BDA5B69C}">
      <dsp:nvSpPr>
        <dsp:cNvPr id="0" name=""/>
        <dsp:cNvSpPr/>
      </dsp:nvSpPr>
      <dsp:spPr>
        <a:xfrm>
          <a:off x="0" y="2910091"/>
          <a:ext cx="6949440" cy="132521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8D88D0-FE31-4B99-9DE7-31C67BF82084}">
      <dsp:nvSpPr>
        <dsp:cNvPr id="0" name=""/>
        <dsp:cNvSpPr/>
      </dsp:nvSpPr>
      <dsp:spPr>
        <a:xfrm>
          <a:off x="256714" y="3339321"/>
          <a:ext cx="467209" cy="46675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52E524-8853-40FB-9181-924DCAC32FCD}">
      <dsp:nvSpPr>
        <dsp:cNvPr id="0" name=""/>
        <dsp:cNvSpPr/>
      </dsp:nvSpPr>
      <dsp:spPr>
        <a:xfrm>
          <a:off x="980637" y="2992933"/>
          <a:ext cx="5836897" cy="10873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075" tIns="115075" rIns="115075" bIns="115075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Intensità energetica (kWh per unità di output):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Fabbrica: kWh/tonnellata di prodotto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Ospedale: kWh/letto occupato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Ufficio: kWh/mq</a:t>
          </a:r>
        </a:p>
      </dsp:txBody>
      <dsp:txXfrm>
        <a:off x="980637" y="2992933"/>
        <a:ext cx="5836897" cy="1087322"/>
      </dsp:txXfrm>
    </dsp:sp>
    <dsp:sp modelId="{897E0B4A-B5D4-427E-9AE8-779EF0C2FC74}">
      <dsp:nvSpPr>
        <dsp:cNvPr id="0" name=""/>
        <dsp:cNvSpPr/>
      </dsp:nvSpPr>
      <dsp:spPr>
        <a:xfrm>
          <a:off x="0" y="4507530"/>
          <a:ext cx="6949440" cy="84864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3B3598-4379-4ADC-8079-9AF8A0372A30}">
      <dsp:nvSpPr>
        <dsp:cNvPr id="0" name=""/>
        <dsp:cNvSpPr/>
      </dsp:nvSpPr>
      <dsp:spPr>
        <a:xfrm>
          <a:off x="256714" y="4698474"/>
          <a:ext cx="467209" cy="46675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637DFA-7234-4568-8D10-45D6CEC93B3A}">
      <dsp:nvSpPr>
        <dsp:cNvPr id="0" name=""/>
        <dsp:cNvSpPr/>
      </dsp:nvSpPr>
      <dsp:spPr>
        <a:xfrm>
          <a:off x="971473" y="4315509"/>
          <a:ext cx="5836897" cy="10873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075" tIns="115075" rIns="115075" bIns="115075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Perché importa: Permette confronti nel tempo e con altri</a:t>
          </a:r>
        </a:p>
      </dsp:txBody>
      <dsp:txXfrm>
        <a:off x="971473" y="4315509"/>
        <a:ext cx="5836897" cy="108732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15A38F-07B3-4139-BA21-A4FFB5FFEB6F}">
      <dsp:nvSpPr>
        <dsp:cNvPr id="0" name=""/>
        <dsp:cNvSpPr/>
      </dsp:nvSpPr>
      <dsp:spPr>
        <a:xfrm>
          <a:off x="0" y="706"/>
          <a:ext cx="6949440" cy="165292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4F4FF6-6B04-400C-949C-D76D0A027820}">
      <dsp:nvSpPr>
        <dsp:cNvPr id="0" name=""/>
        <dsp:cNvSpPr/>
      </dsp:nvSpPr>
      <dsp:spPr>
        <a:xfrm>
          <a:off x="500008" y="372613"/>
          <a:ext cx="909106" cy="90910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7E9D63-4F69-44CC-9E10-2E5DA6E4DB60}">
      <dsp:nvSpPr>
        <dsp:cNvPr id="0" name=""/>
        <dsp:cNvSpPr/>
      </dsp:nvSpPr>
      <dsp:spPr>
        <a:xfrm>
          <a:off x="1909124" y="706"/>
          <a:ext cx="5040315" cy="1652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4934" tIns="174934" rIns="174934" bIns="174934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/>
            <a:t>Sezione 2: EFFICIENZA TERMICA</a:t>
          </a:r>
          <a:endParaRPr lang="en-US" sz="1800" b="1" kern="1200" dirty="0"/>
        </a:p>
      </dsp:txBody>
      <dsp:txXfrm>
        <a:off x="1909124" y="706"/>
        <a:ext cx="5040315" cy="1652921"/>
      </dsp:txXfrm>
    </dsp:sp>
    <dsp:sp modelId="{20AB5201-1AA8-407D-BA34-64BAA2C1599F}">
      <dsp:nvSpPr>
        <dsp:cNvPr id="0" name=""/>
        <dsp:cNvSpPr/>
      </dsp:nvSpPr>
      <dsp:spPr>
        <a:xfrm>
          <a:off x="0" y="2066858"/>
          <a:ext cx="6949440" cy="165292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F8C082-5D21-457A-9474-76BB975C1264}">
      <dsp:nvSpPr>
        <dsp:cNvPr id="0" name=""/>
        <dsp:cNvSpPr/>
      </dsp:nvSpPr>
      <dsp:spPr>
        <a:xfrm>
          <a:off x="500008" y="2438765"/>
          <a:ext cx="909106" cy="90910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EF2C59-3B52-4344-B9EC-EA55F43597EF}">
      <dsp:nvSpPr>
        <dsp:cNvPr id="0" name=""/>
        <dsp:cNvSpPr/>
      </dsp:nvSpPr>
      <dsp:spPr>
        <a:xfrm>
          <a:off x="1909124" y="2066858"/>
          <a:ext cx="3127248" cy="1652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4934" tIns="174934" rIns="174934" bIns="17493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Rendimento (η): % di energia che diventa utile</a:t>
          </a:r>
          <a:endParaRPr lang="en-US" sz="1900" kern="1200" dirty="0"/>
        </a:p>
      </dsp:txBody>
      <dsp:txXfrm>
        <a:off x="1909124" y="2066858"/>
        <a:ext cx="3127248" cy="1652921"/>
      </dsp:txXfrm>
    </dsp:sp>
    <dsp:sp modelId="{07B38D2A-F3B2-4ABF-B1B3-E90D6EFC3ED7}">
      <dsp:nvSpPr>
        <dsp:cNvPr id="0" name=""/>
        <dsp:cNvSpPr/>
      </dsp:nvSpPr>
      <dsp:spPr>
        <a:xfrm>
          <a:off x="5036372" y="2066858"/>
          <a:ext cx="1913067" cy="1652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4934" tIns="174934" rIns="174934" bIns="174934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/>
            <a:t>Caldaia: 75% (vecchia) → 92% (moderna)</a:t>
          </a:r>
          <a:endParaRPr lang="en-US" sz="1400" kern="1200"/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/>
            <a:t>Motore: 88% (standard) → 96% (alta efficienza)</a:t>
          </a:r>
          <a:endParaRPr lang="en-US" sz="1400" kern="1200"/>
        </a:p>
      </dsp:txBody>
      <dsp:txXfrm>
        <a:off x="5036372" y="2066858"/>
        <a:ext cx="1913067" cy="1652921"/>
      </dsp:txXfrm>
    </dsp:sp>
    <dsp:sp modelId="{19F08798-474D-4B20-91BC-389C36DFA274}">
      <dsp:nvSpPr>
        <dsp:cNvPr id="0" name=""/>
        <dsp:cNvSpPr/>
      </dsp:nvSpPr>
      <dsp:spPr>
        <a:xfrm>
          <a:off x="0" y="4133010"/>
          <a:ext cx="6949440" cy="165292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B92249-22CB-4FA4-B2A6-84DFB81BD46C}">
      <dsp:nvSpPr>
        <dsp:cNvPr id="0" name=""/>
        <dsp:cNvSpPr/>
      </dsp:nvSpPr>
      <dsp:spPr>
        <a:xfrm>
          <a:off x="500008" y="4504917"/>
          <a:ext cx="909106" cy="90910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9A3BBE-E22C-4339-A7AF-E1329D98ACA2}">
      <dsp:nvSpPr>
        <dsp:cNvPr id="0" name=""/>
        <dsp:cNvSpPr/>
      </dsp:nvSpPr>
      <dsp:spPr>
        <a:xfrm>
          <a:off x="1909124" y="4133010"/>
          <a:ext cx="5040315" cy="1652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4934" tIns="174934" rIns="174934" bIns="17493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/>
            <a:t>Fattore di potenza: Misura la qualità della corrente elettrica (ideale &gt;0,9)</a:t>
          </a:r>
          <a:endParaRPr lang="en-US" sz="1900" kern="1200"/>
        </a:p>
      </dsp:txBody>
      <dsp:txXfrm>
        <a:off x="1909124" y="4133010"/>
        <a:ext cx="5040315" cy="165292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F0F42D-033E-4C88-899B-067E1305F030}">
      <dsp:nvSpPr>
        <dsp:cNvPr id="0" name=""/>
        <dsp:cNvSpPr/>
      </dsp:nvSpPr>
      <dsp:spPr>
        <a:xfrm>
          <a:off x="0" y="706"/>
          <a:ext cx="6949440" cy="165292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BE831F-1162-412F-AC2C-5AE0A8B9CC2E}">
      <dsp:nvSpPr>
        <dsp:cNvPr id="0" name=""/>
        <dsp:cNvSpPr/>
      </dsp:nvSpPr>
      <dsp:spPr>
        <a:xfrm>
          <a:off x="500008" y="372613"/>
          <a:ext cx="909106" cy="90910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CAF774-EDA8-4753-A61F-6F49703699E7}">
      <dsp:nvSpPr>
        <dsp:cNvPr id="0" name=""/>
        <dsp:cNvSpPr/>
      </dsp:nvSpPr>
      <dsp:spPr>
        <a:xfrm>
          <a:off x="1909124" y="706"/>
          <a:ext cx="5040315" cy="1652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4934" tIns="174934" rIns="174934" bIns="174934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b="1" kern="1200" dirty="0"/>
            <a:t>Sezione 3: CLIMATIZZAZIONE</a:t>
          </a:r>
          <a:endParaRPr lang="en-US" sz="2200" b="1" kern="1200" dirty="0"/>
        </a:p>
      </dsp:txBody>
      <dsp:txXfrm>
        <a:off x="1909124" y="706"/>
        <a:ext cx="5040315" cy="1652921"/>
      </dsp:txXfrm>
    </dsp:sp>
    <dsp:sp modelId="{521F40D0-179C-4528-A8DD-6B0F1698EA79}">
      <dsp:nvSpPr>
        <dsp:cNvPr id="0" name=""/>
        <dsp:cNvSpPr/>
      </dsp:nvSpPr>
      <dsp:spPr>
        <a:xfrm>
          <a:off x="0" y="2066858"/>
          <a:ext cx="6949440" cy="165292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EA9810-FFF0-4407-A81F-7FE8ECD70A77}">
      <dsp:nvSpPr>
        <dsp:cNvPr id="0" name=""/>
        <dsp:cNvSpPr/>
      </dsp:nvSpPr>
      <dsp:spPr>
        <a:xfrm>
          <a:off x="500008" y="2438765"/>
          <a:ext cx="909106" cy="90910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50B9E1-F94F-4775-A9AE-BD1CBE229E8E}">
      <dsp:nvSpPr>
        <dsp:cNvPr id="0" name=""/>
        <dsp:cNvSpPr/>
      </dsp:nvSpPr>
      <dsp:spPr>
        <a:xfrm>
          <a:off x="1909124" y="2066858"/>
          <a:ext cx="3127248" cy="1652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4934" tIns="174934" rIns="174934" bIns="174934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COP (Coefficient of Performance): Efficienza pompe di calore</a:t>
          </a:r>
          <a:endParaRPr lang="en-US" sz="2200" kern="1200"/>
        </a:p>
      </dsp:txBody>
      <dsp:txXfrm>
        <a:off x="1909124" y="2066858"/>
        <a:ext cx="3127248" cy="1652921"/>
      </dsp:txXfrm>
    </dsp:sp>
    <dsp:sp modelId="{1EE75BC8-2732-4371-9BDA-3BF926901EDF}">
      <dsp:nvSpPr>
        <dsp:cNvPr id="0" name=""/>
        <dsp:cNvSpPr/>
      </dsp:nvSpPr>
      <dsp:spPr>
        <a:xfrm>
          <a:off x="5036372" y="2066858"/>
          <a:ext cx="1913067" cy="1652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4934" tIns="174934" rIns="174934" bIns="174934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kern="1200"/>
            <a:t>COP 3 = 1 kW elettricità → 3 kW calore</a:t>
          </a:r>
          <a:endParaRPr lang="en-US" sz="1300" kern="1200"/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kern="1200"/>
            <a:t>Pompe moderne: COP 3-4 (riscaldamento), 2-3 (raffreddamento)</a:t>
          </a:r>
          <a:endParaRPr lang="en-US" sz="1300" kern="1200"/>
        </a:p>
      </dsp:txBody>
      <dsp:txXfrm>
        <a:off x="5036372" y="2066858"/>
        <a:ext cx="1913067" cy="1652921"/>
      </dsp:txXfrm>
    </dsp:sp>
    <dsp:sp modelId="{117E494D-57AA-4E33-94C3-79041FCEEE45}">
      <dsp:nvSpPr>
        <dsp:cNvPr id="0" name=""/>
        <dsp:cNvSpPr/>
      </dsp:nvSpPr>
      <dsp:spPr>
        <a:xfrm>
          <a:off x="0" y="4133010"/>
          <a:ext cx="6949440" cy="165292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E9EF56-200F-4084-BAB3-02E6F8E475DC}">
      <dsp:nvSpPr>
        <dsp:cNvPr id="0" name=""/>
        <dsp:cNvSpPr/>
      </dsp:nvSpPr>
      <dsp:spPr>
        <a:xfrm>
          <a:off x="500008" y="4504917"/>
          <a:ext cx="909106" cy="90910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26A005-82B1-45C6-BF06-4D7BA5BA3E39}">
      <dsp:nvSpPr>
        <dsp:cNvPr id="0" name=""/>
        <dsp:cNvSpPr/>
      </dsp:nvSpPr>
      <dsp:spPr>
        <a:xfrm>
          <a:off x="1909124" y="4133010"/>
          <a:ext cx="5040315" cy="1652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4934" tIns="174934" rIns="174934" bIns="174934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EER: COP in modalità raffreddamento</a:t>
          </a:r>
          <a:endParaRPr lang="en-US" sz="2200" kern="1200"/>
        </a:p>
      </dsp:txBody>
      <dsp:txXfrm>
        <a:off x="1909124" y="4133010"/>
        <a:ext cx="5040315" cy="165292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594502-15BE-4E5C-8E88-842B2913BA45}">
      <dsp:nvSpPr>
        <dsp:cNvPr id="0" name=""/>
        <dsp:cNvSpPr/>
      </dsp:nvSpPr>
      <dsp:spPr>
        <a:xfrm>
          <a:off x="0" y="940328"/>
          <a:ext cx="6949440" cy="173599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48F87C-53B2-4CE5-B92A-00AA1CA11892}">
      <dsp:nvSpPr>
        <dsp:cNvPr id="0" name=""/>
        <dsp:cNvSpPr/>
      </dsp:nvSpPr>
      <dsp:spPr>
        <a:xfrm>
          <a:off x="525137" y="1330926"/>
          <a:ext cx="954795" cy="95479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9275CB-1E6A-4C9A-A58B-07820205BC0F}">
      <dsp:nvSpPr>
        <dsp:cNvPr id="0" name=""/>
        <dsp:cNvSpPr/>
      </dsp:nvSpPr>
      <dsp:spPr>
        <a:xfrm>
          <a:off x="2005070" y="940328"/>
          <a:ext cx="4944369" cy="17359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3726" tIns="183726" rIns="183726" bIns="18372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/>
            <a:t>Sezione 4: ILLUMINAZIONE</a:t>
          </a:r>
          <a:endParaRPr lang="en-US" sz="1800" b="1" kern="1200" dirty="0"/>
        </a:p>
      </dsp:txBody>
      <dsp:txXfrm>
        <a:off x="2005070" y="940328"/>
        <a:ext cx="4944369" cy="1735991"/>
      </dsp:txXfrm>
    </dsp:sp>
    <dsp:sp modelId="{51668EE1-0C68-45E3-9FF8-854C49F12444}">
      <dsp:nvSpPr>
        <dsp:cNvPr id="0" name=""/>
        <dsp:cNvSpPr/>
      </dsp:nvSpPr>
      <dsp:spPr>
        <a:xfrm>
          <a:off x="0" y="3110317"/>
          <a:ext cx="6949440" cy="173599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BA76FC-CD4D-49B3-8923-57CBA85ACF70}">
      <dsp:nvSpPr>
        <dsp:cNvPr id="0" name=""/>
        <dsp:cNvSpPr/>
      </dsp:nvSpPr>
      <dsp:spPr>
        <a:xfrm>
          <a:off x="525137" y="3500915"/>
          <a:ext cx="954795" cy="95479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464617-9CCE-424B-8865-EE12E460D53C}">
      <dsp:nvSpPr>
        <dsp:cNvPr id="0" name=""/>
        <dsp:cNvSpPr/>
      </dsp:nvSpPr>
      <dsp:spPr>
        <a:xfrm>
          <a:off x="2005070" y="3110317"/>
          <a:ext cx="3127248" cy="17359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3726" tIns="183726" rIns="183726" bIns="183726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/>
            <a:t>Efficienza luminosa (lumen/watt):</a:t>
          </a:r>
          <a:endParaRPr lang="en-US" sz="2500" kern="1200"/>
        </a:p>
      </dsp:txBody>
      <dsp:txXfrm>
        <a:off x="2005070" y="3110317"/>
        <a:ext cx="3127248" cy="1735991"/>
      </dsp:txXfrm>
    </dsp:sp>
    <dsp:sp modelId="{FC8BFD1A-56AA-4676-AB6E-39D5FABA3286}">
      <dsp:nvSpPr>
        <dsp:cNvPr id="0" name=""/>
        <dsp:cNvSpPr/>
      </dsp:nvSpPr>
      <dsp:spPr>
        <a:xfrm>
          <a:off x="5132318" y="3110317"/>
          <a:ext cx="1817121" cy="17359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3726" tIns="183726" rIns="183726" bIns="183726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/>
            <a:t>Incandescenza: ~15 lm/W</a:t>
          </a:r>
          <a:endParaRPr lang="en-US" sz="1200" kern="1200"/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/>
            <a:t>Fluorescente: ~70 lm/W</a:t>
          </a:r>
          <a:endParaRPr lang="en-US" sz="1200" kern="1200"/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/>
            <a:t>LED: ~110 lm/W ← 75-80% riduzione di consumo</a:t>
          </a:r>
          <a:endParaRPr lang="en-US" sz="1200" kern="1200"/>
        </a:p>
      </dsp:txBody>
      <dsp:txXfrm>
        <a:off x="5132318" y="3110317"/>
        <a:ext cx="1817121" cy="173599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D1DB4E-429A-4A20-8D40-7F9F45264374}">
      <dsp:nvSpPr>
        <dsp:cNvPr id="0" name=""/>
        <dsp:cNvSpPr/>
      </dsp:nvSpPr>
      <dsp:spPr>
        <a:xfrm>
          <a:off x="0" y="706"/>
          <a:ext cx="6949440" cy="165292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BCA3AC-C787-4740-A9EA-65073785FC5B}">
      <dsp:nvSpPr>
        <dsp:cNvPr id="0" name=""/>
        <dsp:cNvSpPr/>
      </dsp:nvSpPr>
      <dsp:spPr>
        <a:xfrm>
          <a:off x="500008" y="372613"/>
          <a:ext cx="909106" cy="90910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BBA42B-0E40-4F85-A754-9C481012761B}">
      <dsp:nvSpPr>
        <dsp:cNvPr id="0" name=""/>
        <dsp:cNvSpPr/>
      </dsp:nvSpPr>
      <dsp:spPr>
        <a:xfrm>
          <a:off x="1909124" y="706"/>
          <a:ext cx="5040315" cy="1652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4934" tIns="174934" rIns="174934" bIns="174934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/>
            <a:t>Sezione 5: ROI &amp; PAYBACK</a:t>
          </a:r>
          <a:endParaRPr lang="it-IT" sz="2100" kern="1200" dirty="0"/>
        </a:p>
      </dsp:txBody>
      <dsp:txXfrm>
        <a:off x="1909124" y="706"/>
        <a:ext cx="5040315" cy="1652921"/>
      </dsp:txXfrm>
    </dsp:sp>
    <dsp:sp modelId="{F761C458-08B1-47B9-B489-8A4CA25DBDBA}">
      <dsp:nvSpPr>
        <dsp:cNvPr id="0" name=""/>
        <dsp:cNvSpPr/>
      </dsp:nvSpPr>
      <dsp:spPr>
        <a:xfrm>
          <a:off x="0" y="2066858"/>
          <a:ext cx="6949440" cy="165292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332332-F9AC-4E52-AAA5-6DC464616F49}">
      <dsp:nvSpPr>
        <dsp:cNvPr id="0" name=""/>
        <dsp:cNvSpPr/>
      </dsp:nvSpPr>
      <dsp:spPr>
        <a:xfrm>
          <a:off x="500008" y="2438765"/>
          <a:ext cx="909106" cy="90910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51A41C-D715-4795-8F06-C29944BA01E3}">
      <dsp:nvSpPr>
        <dsp:cNvPr id="0" name=""/>
        <dsp:cNvSpPr/>
      </dsp:nvSpPr>
      <dsp:spPr>
        <a:xfrm>
          <a:off x="1909124" y="2066858"/>
          <a:ext cx="3127248" cy="1652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4934" tIns="174934" rIns="174934" bIns="174934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/>
            <a:t>Savings to Investment Ratio (SIR): Risparmi cumulativi / Costo investimento</a:t>
          </a:r>
          <a:endParaRPr lang="it-IT" sz="2100" kern="1200" dirty="0"/>
        </a:p>
      </dsp:txBody>
      <dsp:txXfrm>
        <a:off x="1909124" y="2066858"/>
        <a:ext cx="3127248" cy="1652921"/>
      </dsp:txXfrm>
    </dsp:sp>
    <dsp:sp modelId="{514BF1B6-93F9-4BB8-9E3E-56432B509F8A}">
      <dsp:nvSpPr>
        <dsp:cNvPr id="0" name=""/>
        <dsp:cNvSpPr/>
      </dsp:nvSpPr>
      <dsp:spPr>
        <a:xfrm>
          <a:off x="5036372" y="2066858"/>
          <a:ext cx="1913067" cy="1652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4934" tIns="174934" rIns="174934" bIns="174934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/>
            <a:t>SIR &gt; 1 = redditizio</a:t>
          </a:r>
          <a:endParaRPr lang="it-IT" sz="1600" kern="1200" dirty="0"/>
        </a:p>
      </dsp:txBody>
      <dsp:txXfrm>
        <a:off x="5036372" y="2066858"/>
        <a:ext cx="1913067" cy="1652921"/>
      </dsp:txXfrm>
    </dsp:sp>
    <dsp:sp modelId="{293570ED-F49E-4035-A836-E64B93E6B524}">
      <dsp:nvSpPr>
        <dsp:cNvPr id="0" name=""/>
        <dsp:cNvSpPr/>
      </dsp:nvSpPr>
      <dsp:spPr>
        <a:xfrm>
          <a:off x="0" y="4133010"/>
          <a:ext cx="6949440" cy="165292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E7E350-67C8-4756-A663-A8DB9BA90C32}">
      <dsp:nvSpPr>
        <dsp:cNvPr id="0" name=""/>
        <dsp:cNvSpPr/>
      </dsp:nvSpPr>
      <dsp:spPr>
        <a:xfrm>
          <a:off x="500008" y="4504917"/>
          <a:ext cx="909106" cy="90910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0F5C18-70A6-4E14-B224-B00261F7E5D4}">
      <dsp:nvSpPr>
        <dsp:cNvPr id="0" name=""/>
        <dsp:cNvSpPr/>
      </dsp:nvSpPr>
      <dsp:spPr>
        <a:xfrm>
          <a:off x="1909124" y="4133010"/>
          <a:ext cx="5040315" cy="1652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4934" tIns="174934" rIns="174934" bIns="174934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 dirty="0" err="1"/>
            <a:t>Payback</a:t>
          </a:r>
          <a:r>
            <a:rPr lang="it-IT" sz="2100" kern="1200" dirty="0"/>
            <a:t> </a:t>
          </a:r>
          <a:r>
            <a:rPr lang="it-IT" sz="2100" kern="1200" dirty="0" err="1"/>
            <a:t>Period</a:t>
          </a:r>
          <a:r>
            <a:rPr lang="it-IT" sz="2100" kern="1200" dirty="0"/>
            <a:t>: Anni per recuperare l'investimento iniziale</a:t>
          </a:r>
        </a:p>
      </dsp:txBody>
      <dsp:txXfrm>
        <a:off x="1909124" y="4133010"/>
        <a:ext cx="5040315" cy="165292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0AD97F-4EC7-437D-8A23-24C6EDD73468}">
      <dsp:nvSpPr>
        <dsp:cNvPr id="0" name=""/>
        <dsp:cNvSpPr/>
      </dsp:nvSpPr>
      <dsp:spPr>
        <a:xfrm>
          <a:off x="3534657" y="1269799"/>
          <a:ext cx="33315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33153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692140" y="1313699"/>
        <a:ext cx="18187" cy="3641"/>
      </dsp:txXfrm>
    </dsp:sp>
    <dsp:sp modelId="{50269100-B76E-470E-B659-2F291EA21CB8}">
      <dsp:nvSpPr>
        <dsp:cNvPr id="0" name=""/>
        <dsp:cNvSpPr/>
      </dsp:nvSpPr>
      <dsp:spPr>
        <a:xfrm>
          <a:off x="510579" y="5275"/>
          <a:ext cx="3025877" cy="26204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7497" tIns="81346" rIns="77497" bIns="81346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/>
            <a:t>Situazione iniziale:</a:t>
          </a:r>
          <a:endParaRPr lang="en-US" sz="1200" kern="120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900" kern="1200"/>
            <a:t>Consumo: 1.300 MWh/anno</a:t>
          </a:r>
          <a:endParaRPr lang="en-US" sz="900" kern="120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900" kern="1200"/>
            <a:t>Costo energetico: 350.000 €/anno</a:t>
          </a:r>
          <a:endParaRPr lang="en-US" sz="900" kern="120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900" kern="1200"/>
            <a:t>Caldaia vecchia (75% rendimento), luci vecchie, aria compressa con fughe</a:t>
          </a:r>
          <a:endParaRPr lang="en-US" sz="900" kern="120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900" kern="1200"/>
            <a:t>Le 5 misure rapide (Opzione A – 9 mesi di payback):</a:t>
          </a:r>
          <a:endParaRPr lang="en-US" sz="900" kern="120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900" kern="1200"/>
            <a:t>LED illuminazione → 10.400 €/anno risparmiati | Costo 8.000 € | ROI 130%</a:t>
          </a:r>
          <a:endParaRPr lang="en-US" sz="900" kern="120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900" kern="1200"/>
            <a:t>Sigillatura fughe aria → 7.800 €/anno | Costo 1.500 € | ROI 520%</a:t>
          </a:r>
          <a:endParaRPr lang="en-US" sz="900" kern="120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900" kern="1200"/>
            <a:t>Compressore VFD → 13.000 €/anno | Costo 12.000 € | ROI 108%</a:t>
          </a:r>
          <a:endParaRPr lang="en-US" sz="900" kern="120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900" kern="1200"/>
            <a:t>Caldaia a condensazione → 7.500 €/anno | Costo 8.000 € | ROI 94%</a:t>
          </a:r>
          <a:endParaRPr lang="en-US" sz="900" kern="120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900" kern="1200"/>
            <a:t>BMS (controllo intelligente) → 3.500 €/anno | Costo 5.000 € | ROI 70%</a:t>
          </a:r>
          <a:endParaRPr lang="en-US" sz="900" kern="1200"/>
        </a:p>
      </dsp:txBody>
      <dsp:txXfrm>
        <a:off x="510579" y="5275"/>
        <a:ext cx="3025877" cy="2620488"/>
      </dsp:txXfrm>
    </dsp:sp>
    <dsp:sp modelId="{2AEA5453-2EBF-4F78-A816-7FBE546D20E1}">
      <dsp:nvSpPr>
        <dsp:cNvPr id="0" name=""/>
        <dsp:cNvSpPr/>
      </dsp:nvSpPr>
      <dsp:spPr>
        <a:xfrm>
          <a:off x="1326210" y="2400995"/>
          <a:ext cx="3404332" cy="556122"/>
        </a:xfrm>
        <a:custGeom>
          <a:avLst/>
          <a:gdLst/>
          <a:ahLst/>
          <a:cxnLst/>
          <a:rect l="0" t="0" r="0" b="0"/>
          <a:pathLst>
            <a:path>
              <a:moveTo>
                <a:pt x="3404332" y="0"/>
              </a:moveTo>
              <a:lnTo>
                <a:pt x="3404332" y="295161"/>
              </a:lnTo>
              <a:lnTo>
                <a:pt x="0" y="295161"/>
              </a:lnTo>
              <a:lnTo>
                <a:pt x="0" y="556122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942013" y="2677236"/>
        <a:ext cx="172726" cy="3641"/>
      </dsp:txXfrm>
    </dsp:sp>
    <dsp:sp modelId="{DBE5088C-28F0-4C11-9C45-9DF3CE0FD265}">
      <dsp:nvSpPr>
        <dsp:cNvPr id="0" name=""/>
        <dsp:cNvSpPr/>
      </dsp:nvSpPr>
      <dsp:spPr>
        <a:xfrm>
          <a:off x="3900211" y="228243"/>
          <a:ext cx="1660662" cy="21745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7497" tIns="81346" rIns="77497" bIns="81346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/>
            <a:t>Totale pacchetto A:</a:t>
          </a:r>
          <a:endParaRPr lang="en-US" sz="1200" kern="120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900" kern="1200" dirty="0"/>
            <a:t>Investimento: 35.300 €</a:t>
          </a:r>
          <a:endParaRPr lang="en-US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900" kern="1200"/>
            <a:t>Risparmio anno 1: 47.400 €</a:t>
          </a:r>
          <a:endParaRPr lang="en-US" sz="900" kern="120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900" kern="1200"/>
            <a:t>Payback: 9 mesi</a:t>
          </a:r>
          <a:endParaRPr lang="en-US" sz="900" kern="120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900" kern="1200"/>
            <a:t>Riduzione consumi: 22% (da 1.300 a 1.010 MWh/anno)</a:t>
          </a:r>
          <a:endParaRPr lang="en-US" sz="900" kern="1200"/>
        </a:p>
      </dsp:txBody>
      <dsp:txXfrm>
        <a:off x="3900211" y="228243"/>
        <a:ext cx="1660662" cy="2174551"/>
      </dsp:txXfrm>
    </dsp:sp>
    <dsp:sp modelId="{7261ED53-8A82-4281-A98F-4B94018F44C9}">
      <dsp:nvSpPr>
        <dsp:cNvPr id="0" name=""/>
        <dsp:cNvSpPr/>
      </dsp:nvSpPr>
      <dsp:spPr>
        <a:xfrm>
          <a:off x="2140041" y="3511590"/>
          <a:ext cx="33315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33153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297524" y="3555490"/>
        <a:ext cx="18187" cy="3641"/>
      </dsp:txXfrm>
    </dsp:sp>
    <dsp:sp modelId="{4D9B4527-2872-4063-8F42-FB90ED5565DC}">
      <dsp:nvSpPr>
        <dsp:cNvPr id="0" name=""/>
        <dsp:cNvSpPr/>
      </dsp:nvSpPr>
      <dsp:spPr>
        <a:xfrm>
          <a:off x="510579" y="2989517"/>
          <a:ext cx="1631261" cy="11355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7497" tIns="81346" rIns="77497" bIns="81346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/>
            <a:t>Con incentivo Transizione 5.0 (credito 45%):</a:t>
          </a:r>
          <a:endParaRPr lang="en-US" sz="1200" kern="120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900" kern="1200" dirty="0"/>
            <a:t>Costo netto: 19.415 €</a:t>
          </a:r>
          <a:endParaRPr lang="en-US" sz="900" kern="1200" dirty="0"/>
        </a:p>
      </dsp:txBody>
      <dsp:txXfrm>
        <a:off x="510579" y="2989517"/>
        <a:ext cx="1631261" cy="1135585"/>
      </dsp:txXfrm>
    </dsp:sp>
    <dsp:sp modelId="{9F56B77A-6DE9-44D2-953C-1631DC8E182C}">
      <dsp:nvSpPr>
        <dsp:cNvPr id="0" name=""/>
        <dsp:cNvSpPr/>
      </dsp:nvSpPr>
      <dsp:spPr>
        <a:xfrm>
          <a:off x="2505595" y="3082849"/>
          <a:ext cx="1581538" cy="9489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7497" tIns="81346" rIns="77497" bIns="81346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/>
            <a:t>Payback reale: 5 mesi ← Praticamente "denaro gratis«</a:t>
          </a:r>
          <a:endParaRPr lang="en-US" sz="1200" kern="1200"/>
        </a:p>
      </dsp:txBody>
      <dsp:txXfrm>
        <a:off x="2505595" y="3082849"/>
        <a:ext cx="1581538" cy="94892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752E3D-64C7-458E-A390-44798B14CFF2}">
      <dsp:nvSpPr>
        <dsp:cNvPr id="0" name=""/>
        <dsp:cNvSpPr/>
      </dsp:nvSpPr>
      <dsp:spPr>
        <a:xfrm>
          <a:off x="775151" y="0"/>
          <a:ext cx="8785047" cy="4066431"/>
        </a:xfrm>
        <a:prstGeom prst="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D8BB32-5622-4C77-91F4-B5FF2D463B71}">
      <dsp:nvSpPr>
        <dsp:cNvPr id="0" name=""/>
        <dsp:cNvSpPr/>
      </dsp:nvSpPr>
      <dsp:spPr>
        <a:xfrm>
          <a:off x="5172" y="1219929"/>
          <a:ext cx="2487952" cy="162657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it-IT" sz="1000" b="1" i="0" kern="1200" dirty="0"/>
            <a:t>FASE 1: RACCOLTA DATI (1-2 settimane)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it-IT" sz="1000" b="0" i="0" kern="1200" dirty="0"/>
            <a:t>Bollette ultimi 3 anni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it-IT" sz="1000" b="0" i="0" kern="1200" dirty="0"/>
            <a:t>Dati di consumo orari (contatore intelligente)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it-IT" sz="1000" b="0" i="0" kern="1200" dirty="0"/>
            <a:t>Documenti dell'edificio, potenze installate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it-IT" sz="1000" b="0" i="0" kern="1200" dirty="0"/>
            <a:t>Interviste con tecnici</a:t>
          </a:r>
          <a:endParaRPr lang="it-IT" sz="1000" kern="1200" dirty="0"/>
        </a:p>
      </dsp:txBody>
      <dsp:txXfrm>
        <a:off x="84575" y="1299332"/>
        <a:ext cx="2329146" cy="1467766"/>
      </dsp:txXfrm>
    </dsp:sp>
    <dsp:sp modelId="{681B8012-7A70-45FB-B1A9-68DA577D28E3}">
      <dsp:nvSpPr>
        <dsp:cNvPr id="0" name=""/>
        <dsp:cNvSpPr/>
      </dsp:nvSpPr>
      <dsp:spPr>
        <a:xfrm>
          <a:off x="2617523" y="1219929"/>
          <a:ext cx="2487952" cy="1626572"/>
        </a:xfrm>
        <a:prstGeom prst="round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it-IT" sz="1000" b="1" i="0" kern="1200" dirty="0"/>
            <a:t>FASE 2: ISPEZIONE FISICA (2-5 giorni)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it-IT" sz="1000" b="0" i="0" kern="1200" dirty="0"/>
            <a:t>Sopralluogo strutture e impianti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it-IT" sz="1000" b="0" i="0" kern="1200" dirty="0"/>
            <a:t>Identificazione visiva sprechi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it-IT" sz="1000" b="0" i="0" kern="1200" dirty="0"/>
            <a:t>Fotografie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it-IT" sz="1000" b="0" i="0" kern="1200" dirty="0"/>
            <a:t>Misurazioni supplementari</a:t>
          </a:r>
          <a:endParaRPr lang="it-IT" sz="1000" kern="1200" dirty="0"/>
        </a:p>
      </dsp:txBody>
      <dsp:txXfrm>
        <a:off x="2696926" y="1299332"/>
        <a:ext cx="2329146" cy="1467766"/>
      </dsp:txXfrm>
    </dsp:sp>
    <dsp:sp modelId="{0E95C427-FED9-4180-87EF-48938F73BF63}">
      <dsp:nvSpPr>
        <dsp:cNvPr id="0" name=""/>
        <dsp:cNvSpPr/>
      </dsp:nvSpPr>
      <dsp:spPr>
        <a:xfrm>
          <a:off x="5229873" y="1219929"/>
          <a:ext cx="2487952" cy="1626572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it-IT" sz="1000" b="1" i="0" kern="1200" dirty="0"/>
            <a:t>FASE 3: ANALISI E MODELLAZIONE (1-2 settimane)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it-IT" sz="1000" b="0" i="0" kern="1200" dirty="0"/>
            <a:t>Calcolo consumi per sottosistema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it-IT" sz="1000" b="0" i="0" kern="1200" dirty="0"/>
            <a:t>Confronto con benchmark di settore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it-IT" sz="1000" b="0" i="0" kern="1200" dirty="0"/>
            <a:t>Identificazione "punti caldi"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it-IT" sz="1000" b="0" i="0" kern="1200" dirty="0"/>
            <a:t>Calcolo risparmi potenziali</a:t>
          </a:r>
          <a:endParaRPr lang="it-IT" sz="1000" kern="1200" dirty="0"/>
        </a:p>
      </dsp:txBody>
      <dsp:txXfrm>
        <a:off x="5309276" y="1299332"/>
        <a:ext cx="2329146" cy="1467766"/>
      </dsp:txXfrm>
    </dsp:sp>
    <dsp:sp modelId="{F05B8E9C-8BF2-4FB9-A5D1-059DE5F15EAC}">
      <dsp:nvSpPr>
        <dsp:cNvPr id="0" name=""/>
        <dsp:cNvSpPr/>
      </dsp:nvSpPr>
      <dsp:spPr>
        <a:xfrm>
          <a:off x="7842224" y="1219929"/>
          <a:ext cx="2487952" cy="1626572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/>
            <a:t>FASE 4: RAPPORTO FINALE (1 settimana)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kern="1200" dirty="0"/>
            <a:t>Baseline (consumo attuale)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kern="1200" dirty="0"/>
            <a:t>10-20 misure consigliate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kern="1200" dirty="0"/>
            <a:t>Costi e risparmi per ogni misura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kern="1200" dirty="0"/>
            <a:t>Analisi finanziaria (ROI, </a:t>
          </a:r>
          <a:r>
            <a:rPr lang="it-IT" sz="1000" kern="1200" dirty="0" err="1"/>
            <a:t>payback</a:t>
          </a:r>
          <a:r>
            <a:rPr lang="it-IT" sz="1000" kern="1200" dirty="0"/>
            <a:t>)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kern="1200" dirty="0"/>
            <a:t>Pacchetto Raccomandato</a:t>
          </a:r>
        </a:p>
      </dsp:txBody>
      <dsp:txXfrm>
        <a:off x="7921627" y="1299332"/>
        <a:ext cx="2329146" cy="14677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64E2CC3B-D988-43BB-B4EB-47563C56E0FD}" type="datetimeFigureOut">
              <a:rPr lang="it-IT" smtClean="0"/>
              <a:t>16/12/2025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3450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4" tIns="48317" rIns="96634" bIns="48317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8975" y="4823034"/>
            <a:ext cx="5511800" cy="3946118"/>
          </a:xfrm>
          <a:prstGeom prst="rect">
            <a:avLst/>
          </a:prstGeom>
        </p:spPr>
        <p:txBody>
          <a:bodyPr vert="horz" lIns="96634" tIns="48317" rIns="96634" bIns="48317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902597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54EAAB46-11EE-40C1-8E49-3A03516F161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1455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570C4A-BCE7-41CB-BF6E-CCB284861AE2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8300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088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88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1EADE-8E88-4C7C-8AC5-FB148DE4940E}" type="datetime1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562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8B9C-477D-492A-96AD-1FC2CC997A73}" type="datetime1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943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8927" y="997973"/>
            <a:ext cx="8473395" cy="49849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3AED5-E26D-4E29-B1B3-7847B6779594}" type="datetime1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8776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0D5E3A0-43E3-414C-B393-1F6C6D4BD9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F5EF9AF-E226-4FC3-A410-947B607293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D671528-0E5F-43C1-B7F2-C98BCDDA2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12/16/2025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4018BD2-BC3F-4269-8057-CE04FB219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A2B4785-F29A-4523-A948-982E58946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45224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C846FA-9D0B-4668-B9D2-0A5BE9782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7835E62-6826-4981-922D-8F9D3C8443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F2FA408-DA25-449F-8C25-91AB0C0A8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12/16/2025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750284F-B3A9-4353-AD7F-15FF80572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581D074-1054-4033-83FF-23BC61D1B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059555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163019-B6D2-4554-A5C1-3B7545FBB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2C1AA06-83C3-4E89-A88B-925985332F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3890BFE-50A3-4A5B-815F-7A1C2BF2D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12/16/2025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72B54DA-A655-486B-902C-EC206A032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57F06B1-7E23-4925-A5D1-9D32AC850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10596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E8BC0C-13CF-4DBC-B1AE-5F539988D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BED66F0-12E4-4794-9276-B77555767C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D2B0806-06AC-43C7-B44D-47B0C9BD30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9B05FAA-54DB-4560-BC9C-B67E39358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12/16/2025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331FCA1-8740-4D0F-B846-93D697241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09F02DA-530C-4DAE-B975-820DAB98B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15240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A92EBC-E8EA-4C41-B478-38FBEFFA2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A204816-47FB-4B81-880F-0B4F61B3D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4226BF7-BB45-43C8-86EB-D00961B2F0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0A5D649E-17A8-4082-92C7-BD577793F7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D80E298-2F42-4E26-A549-1B54E0B66E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A475170-1941-4AFF-987C-08CD95061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12/16/2025</a:t>
            </a:fld>
            <a:endParaRPr lang="en-US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D5293D0-40EA-4599-BA21-A7DB8C0CB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2D573AFC-D70F-4ABD-A475-2BBDBC13A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872636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9DC9D6-3AD3-44D4-BACB-273DA6E6C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5C78AB9-1B32-4ACB-B323-0A423209B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12/16/2025</a:t>
            </a:fld>
            <a:endParaRPr lang="en-US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D5BED27-BF72-420B-B092-AE71D7816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ADFB702-6AA6-47C8-B58D-AFF766C33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01293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548AE60-5D16-4C9B-A265-6CDE7E8D1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12/16/2025</a:t>
            </a:fld>
            <a:endParaRPr lang="en-US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79EB6CA-11C8-4D9F-9F7F-715843B99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2AF2DB0-F7E4-4D8C-AE0C-AEFEBD27F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258229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3A93B32-2A5C-4073-B987-2F037A9BD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0860459-BBE1-43EE-9A9C-DD15AF9F4D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3CE3AD5-34B4-48D5-991A-B08152593A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BDA3A71-C6DF-4F49-89D3-6E0B30F2F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12/16/2025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3B99234-A2DF-4FC9-A6A4-5B721BDB9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C3BE4C4-4442-4DB5-8DAF-E37BD35FF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452532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6794-849E-4626-908B-D15793550EFB}" type="datetime1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3748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AB48B3-1C0C-43B6-AB62-142C47299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6065E217-0434-4344-9BEA-BAD58A8080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583EE10-B531-44EE-B0FC-B01ECDA4B9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52F52BE-8734-490F-9B04-D1AD5CFDA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12/16/2025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DD577A5-5FBF-4577-B1C3-9E17602B7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3C91094-9658-4573-AA08-7D93E1C54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91586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45F6BA-CBE0-4B87-8E9E-61F48539A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25EA2BA-3BCC-4B0A-BE13-419240916A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C5A1B37-DB54-429C-83B1-C071D8AE6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12/16/2025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BBD0932-AD84-4E2F-AD80-A69FBF40C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86742FA-A1CA-4500-BC37-86EE1590D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083365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318E420F-58E1-4B15-810F-CD10BD559A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08DB4CF-2D94-4AAD-88D2-9B4A03D95F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1929CD2-4D36-4F81-A313-9DB7B59C1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12/16/2025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43856AE-74D1-400E-BCD2-1189D9EC9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7AD3DF2-8FFE-4AA0-99B3-683BBE917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670964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3"/>
            <a:ext cx="1063206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64E7-5594-42A3-ADBF-E95A7ACEAD64}" type="datetime1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611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4088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1344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62B0B-D248-4FFB-8695-AD7FA4B1284A}" type="datetime1">
              <a:rPr lang="en-US" smtClean="0"/>
              <a:t>12/16/2025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980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7" y="929147"/>
            <a:ext cx="10689336" cy="79845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088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4088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1344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1344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8EFB-9159-4510-B73F-4F0409ADE937}" type="datetime1">
              <a:rPr lang="en-US" smtClean="0"/>
              <a:t>12/16/2025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094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9412-2452-4BED-A324-9D8C115361AD}" type="datetime1">
              <a:rPr lang="en-US" smtClean="0"/>
              <a:t>12/16/2025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636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18F62-D251-40E8-A23C-F4CFE9FEAB41}" type="datetime1">
              <a:rPr lang="en-US" smtClean="0"/>
              <a:t>12/16/2025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704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9848"/>
            <a:ext cx="4093599" cy="131673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69848"/>
            <a:ext cx="6172200" cy="47912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1176"/>
            <a:ext cx="4093599" cy="33192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76144-149E-4874-93A5-554A0357CF82}" type="datetime1">
              <a:rPr lang="en-US" smtClean="0"/>
              <a:t>12/16/2025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389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6800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A65D8-0540-4835-AE5C-25D29DBA01BE}" type="datetime1">
              <a:rPr lang="en-US" smtClean="0"/>
              <a:t>12/16/2025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760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8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21992"/>
            <a:ext cx="10691265" cy="37398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495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E31BA835-12AC-4E8F-955A-EA3F4DE2791F}" type="datetime1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4088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4756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DD02818D-BFA0-4F59-B674-7105CA3C7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EA0266A-0429-4085-B5E8-00C3F656B5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007F705-DA6E-4DA5-A99F-AAC5BFE86F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F45AC6-C491-4585-A584-9CE2AF7D5500}" type="datetime1">
              <a:rPr lang="en-US" smtClean="0"/>
              <a:t>12/16/2025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B2C79F6-01C1-4709-8324-B9DE6109C3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AC22056-49EC-4168-979B-5B831EF4DE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806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tel:+390695029607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jpg"/><Relationship Id="rId5" Type="http://schemas.openxmlformats.org/officeDocument/2006/relationships/hyperlink" Target="mailto:info@montecapital.it" TargetMode="External"/><Relationship Id="rId4" Type="http://schemas.openxmlformats.org/officeDocument/2006/relationships/hyperlink" Target="tel:+393518418902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2.jp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8.svg"/><Relationship Id="rId11" Type="http://schemas.openxmlformats.org/officeDocument/2006/relationships/hyperlink" Target="mailto:info@montecapital.it" TargetMode="External"/><Relationship Id="rId5" Type="http://schemas.openxmlformats.org/officeDocument/2006/relationships/image" Target="../media/image37.png"/><Relationship Id="rId10" Type="http://schemas.openxmlformats.org/officeDocument/2006/relationships/hyperlink" Target="tel:+393518418902" TargetMode="External"/><Relationship Id="rId4" Type="http://schemas.openxmlformats.org/officeDocument/2006/relationships/image" Target="../media/image36.svg"/><Relationship Id="rId9" Type="http://schemas.openxmlformats.org/officeDocument/2006/relationships/hyperlink" Target="tel:+390695029607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rchitetturaecosostenibile.it/green-life/curiosita-ecosostenibili/condizionatori-guida-energia-447" TargetMode="External"/><Relationship Id="rId7" Type="http://schemas.openxmlformats.org/officeDocument/2006/relationships/image" Target="../media/image2.jpg"/><Relationship Id="rId2" Type="http://schemas.openxmlformats.org/officeDocument/2006/relationships/image" Target="../media/image41.6"/><Relationship Id="rId1" Type="http://schemas.openxmlformats.org/officeDocument/2006/relationships/slideLayout" Target="../slideLayouts/slideLayout13.xml"/><Relationship Id="rId6" Type="http://schemas.openxmlformats.org/officeDocument/2006/relationships/hyperlink" Target="mailto:info@montecapital.it" TargetMode="External"/><Relationship Id="rId5" Type="http://schemas.openxmlformats.org/officeDocument/2006/relationships/hyperlink" Target="tel:+393518418902" TargetMode="External"/><Relationship Id="rId4" Type="http://schemas.openxmlformats.org/officeDocument/2006/relationships/hyperlink" Target="tel:+390695029607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42.jpe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tel:+393518418902" TargetMode="External"/><Relationship Id="rId3" Type="http://schemas.openxmlformats.org/officeDocument/2006/relationships/diagramLayout" Target="../diagrams/layout9.xml"/><Relationship Id="rId7" Type="http://schemas.openxmlformats.org/officeDocument/2006/relationships/hyperlink" Target="tel:+390695029607" TargetMode="Externa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10" Type="http://schemas.openxmlformats.org/officeDocument/2006/relationships/image" Target="../media/image2.jpg"/><Relationship Id="rId4" Type="http://schemas.openxmlformats.org/officeDocument/2006/relationships/diagramQuickStyle" Target="../diagrams/quickStyle9.xml"/><Relationship Id="rId9" Type="http://schemas.openxmlformats.org/officeDocument/2006/relationships/hyperlink" Target="mailto:info@montecapital.it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13" Type="http://schemas.openxmlformats.org/officeDocument/2006/relationships/hyperlink" Target="tel:+393518418902" TargetMode="Externa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12" Type="http://schemas.openxmlformats.org/officeDocument/2006/relationships/hyperlink" Target="tel:+390695029607" TargetMode="Externa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5" Type="http://schemas.openxmlformats.org/officeDocument/2006/relationships/image" Target="../media/image2.jpg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Relationship Id="rId14" Type="http://schemas.openxmlformats.org/officeDocument/2006/relationships/hyperlink" Target="mailto:info@montecapital.it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illustrations/checklist-to-do-activities-boxes-1766064/" TargetMode="External"/><Relationship Id="rId3" Type="http://schemas.openxmlformats.org/officeDocument/2006/relationships/diagramLayout" Target="../diagrams/layout12.xml"/><Relationship Id="rId7" Type="http://schemas.openxmlformats.org/officeDocument/2006/relationships/image" Target="../media/image47.png"/><Relationship Id="rId12" Type="http://schemas.openxmlformats.org/officeDocument/2006/relationships/image" Target="../media/image2.jp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2.xml"/><Relationship Id="rId11" Type="http://schemas.openxmlformats.org/officeDocument/2006/relationships/hyperlink" Target="mailto:info@montecapital.it" TargetMode="External"/><Relationship Id="rId5" Type="http://schemas.openxmlformats.org/officeDocument/2006/relationships/diagramColors" Target="../diagrams/colors12.xml"/><Relationship Id="rId10" Type="http://schemas.openxmlformats.org/officeDocument/2006/relationships/hyperlink" Target="tel:+393518418902" TargetMode="External"/><Relationship Id="rId4" Type="http://schemas.openxmlformats.org/officeDocument/2006/relationships/diagramQuickStyle" Target="../diagrams/quickStyle12.xml"/><Relationship Id="rId9" Type="http://schemas.openxmlformats.org/officeDocument/2006/relationships/hyperlink" Target="tel:+390695029607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hyperlink" Target="mailto:info@montecapital.it" TargetMode="External"/><Relationship Id="rId5" Type="http://schemas.openxmlformats.org/officeDocument/2006/relationships/hyperlink" Target="tel:+393518418902" TargetMode="External"/><Relationship Id="rId4" Type="http://schemas.openxmlformats.org/officeDocument/2006/relationships/hyperlink" Target="tel:+390695029607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tel:+393518418902" TargetMode="External"/><Relationship Id="rId2" Type="http://schemas.openxmlformats.org/officeDocument/2006/relationships/hyperlink" Target="tel:+390695029607" TargetMode="Externa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.jpg"/><Relationship Id="rId4" Type="http://schemas.openxmlformats.org/officeDocument/2006/relationships/hyperlink" Target="mailto:info@montecapital.it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hyperlink" Target="tel:+393518418902" TargetMode="Externa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hyperlink" Target="tel:+390695029607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image" Target="../media/image2.jpg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hyperlink" Target="mailto:info@montecapital.it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tel:+393518418902" TargetMode="External"/><Relationship Id="rId3" Type="http://schemas.openxmlformats.org/officeDocument/2006/relationships/diagramLayout" Target="../diagrams/layout3.xml"/><Relationship Id="rId7" Type="http://schemas.openxmlformats.org/officeDocument/2006/relationships/hyperlink" Target="tel:+390695029607" TargetMode="Externa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10" Type="http://schemas.openxmlformats.org/officeDocument/2006/relationships/image" Target="../media/image2.jpg"/><Relationship Id="rId4" Type="http://schemas.openxmlformats.org/officeDocument/2006/relationships/diagramQuickStyle" Target="../diagrams/quickStyle3.xml"/><Relationship Id="rId9" Type="http://schemas.openxmlformats.org/officeDocument/2006/relationships/hyperlink" Target="mailto:info@montecapital.it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tel:+393518418902" TargetMode="External"/><Relationship Id="rId3" Type="http://schemas.openxmlformats.org/officeDocument/2006/relationships/diagramLayout" Target="../diagrams/layout4.xml"/><Relationship Id="rId7" Type="http://schemas.openxmlformats.org/officeDocument/2006/relationships/hyperlink" Target="tel:+390695029607" TargetMode="Externa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10" Type="http://schemas.openxmlformats.org/officeDocument/2006/relationships/image" Target="../media/image2.jpg"/><Relationship Id="rId4" Type="http://schemas.openxmlformats.org/officeDocument/2006/relationships/diagramQuickStyle" Target="../diagrams/quickStyle4.xml"/><Relationship Id="rId9" Type="http://schemas.openxmlformats.org/officeDocument/2006/relationships/hyperlink" Target="mailto:info@montecapital.it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tel:+393518418902" TargetMode="External"/><Relationship Id="rId3" Type="http://schemas.openxmlformats.org/officeDocument/2006/relationships/diagramLayout" Target="../diagrams/layout5.xml"/><Relationship Id="rId7" Type="http://schemas.openxmlformats.org/officeDocument/2006/relationships/hyperlink" Target="tel:+390695029607" TargetMode="Externa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10" Type="http://schemas.openxmlformats.org/officeDocument/2006/relationships/image" Target="../media/image2.jpg"/><Relationship Id="rId4" Type="http://schemas.openxmlformats.org/officeDocument/2006/relationships/diagramQuickStyle" Target="../diagrams/quickStyle5.xml"/><Relationship Id="rId9" Type="http://schemas.openxmlformats.org/officeDocument/2006/relationships/hyperlink" Target="mailto:info@montecapital.it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tel:+393518418902" TargetMode="External"/><Relationship Id="rId3" Type="http://schemas.openxmlformats.org/officeDocument/2006/relationships/diagramLayout" Target="../diagrams/layout6.xml"/><Relationship Id="rId7" Type="http://schemas.openxmlformats.org/officeDocument/2006/relationships/hyperlink" Target="tel:+390695029607" TargetMode="Externa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10" Type="http://schemas.openxmlformats.org/officeDocument/2006/relationships/image" Target="../media/image2.jpg"/><Relationship Id="rId4" Type="http://schemas.openxmlformats.org/officeDocument/2006/relationships/diagramQuickStyle" Target="../diagrams/quickStyle6.xml"/><Relationship Id="rId9" Type="http://schemas.openxmlformats.org/officeDocument/2006/relationships/hyperlink" Target="mailto:info@montecapital.it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tel:+393518418902" TargetMode="External"/><Relationship Id="rId3" Type="http://schemas.openxmlformats.org/officeDocument/2006/relationships/diagramLayout" Target="../diagrams/layout7.xml"/><Relationship Id="rId7" Type="http://schemas.openxmlformats.org/officeDocument/2006/relationships/hyperlink" Target="tel:+390695029607" TargetMode="Externa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10" Type="http://schemas.openxmlformats.org/officeDocument/2006/relationships/image" Target="../media/image2.jpg"/><Relationship Id="rId4" Type="http://schemas.openxmlformats.org/officeDocument/2006/relationships/diagramQuickStyle" Target="../diagrams/quickStyle7.xml"/><Relationship Id="rId9" Type="http://schemas.openxmlformats.org/officeDocument/2006/relationships/hyperlink" Target="mailto:info@montecapital.it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teodericaforum.blogspot.com/2018/08/salvador-dali-3.html" TargetMode="External"/><Relationship Id="rId7" Type="http://schemas.openxmlformats.org/officeDocument/2006/relationships/image" Target="../media/image2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info@montecapital.it" TargetMode="External"/><Relationship Id="rId5" Type="http://schemas.openxmlformats.org/officeDocument/2006/relationships/hyperlink" Target="tel:+393518418902" TargetMode="External"/><Relationship Id="rId4" Type="http://schemas.openxmlformats.org/officeDocument/2006/relationships/hyperlink" Target="tel:+390695029607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tel:+393518418902" TargetMode="External"/><Relationship Id="rId2" Type="http://schemas.openxmlformats.org/officeDocument/2006/relationships/hyperlink" Target="tel:+390695029607" TargetMode="Externa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.jpg"/><Relationship Id="rId4" Type="http://schemas.openxmlformats.org/officeDocument/2006/relationships/hyperlink" Target="mailto:info@montecapital.i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6365D4-5062-E372-77D3-207DA12381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599" y="5293849"/>
            <a:ext cx="7202558" cy="1178688"/>
          </a:xfrm>
        </p:spPr>
        <p:txBody>
          <a:bodyPr anchor="ctr">
            <a:normAutofit/>
          </a:bodyPr>
          <a:lstStyle/>
          <a:p>
            <a:pPr algn="l"/>
            <a:r>
              <a:rPr lang="it-IT" sz="3100"/>
              <a:t>Efficienza Energetica: Fondamenti e Strategie di Intervento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FCFC284-5187-9B44-3BDC-FDE66A67EC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12157" y="5706600"/>
            <a:ext cx="3874124" cy="713250"/>
          </a:xfrm>
        </p:spPr>
        <p:txBody>
          <a:bodyPr anchor="ctr">
            <a:normAutofit fontScale="70000" lnSpcReduction="20000"/>
          </a:bodyPr>
          <a:lstStyle/>
          <a:p>
            <a:pPr algn="r">
              <a:lnSpc>
                <a:spcPct val="110000"/>
              </a:lnSpc>
            </a:pPr>
            <a:r>
              <a:rPr lang="it-IT" sz="1400" dirty="0"/>
              <a:t>Consumare meno, produrre di più – Il primo passo della transizione</a:t>
            </a:r>
          </a:p>
          <a:p>
            <a:pPr algn="r">
              <a:lnSpc>
                <a:spcPct val="110000"/>
              </a:lnSpc>
            </a:pPr>
            <a:br>
              <a:rPr lang="it-IT" sz="1400" dirty="0"/>
            </a:br>
            <a:endParaRPr lang="it-IT" sz="1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7E241F-1B62-43AB-D76A-987CDBB1369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482"/>
          <a:stretch>
            <a:fillRect/>
          </a:stretch>
        </p:blipFill>
        <p:spPr>
          <a:xfrm>
            <a:off x="20" y="9"/>
            <a:ext cx="12191980" cy="4908375"/>
          </a:xfrm>
          <a:prstGeom prst="rect">
            <a:avLst/>
          </a:prstGeom>
        </p:spPr>
      </p:pic>
      <p:sp>
        <p:nvSpPr>
          <p:cNvPr id="7" name="Segnaposto piè di pagina 4">
            <a:extLst>
              <a:ext uri="{FF2B5EF4-FFF2-40B4-BE49-F238E27FC236}">
                <a16:creationId xmlns:a16="http://schemas.microsoft.com/office/drawing/2014/main" id="{0F30AE1A-59FA-17CF-1702-2EF9750587D7}"/>
              </a:ext>
            </a:extLst>
          </p:cNvPr>
          <p:cNvSpPr txBox="1">
            <a:spLocks/>
          </p:cNvSpPr>
          <p:nvPr/>
        </p:nvSpPr>
        <p:spPr>
          <a:xfrm>
            <a:off x="3506046" y="6426779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3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4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5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8" name="Immagine 7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523FDB50-FE5C-6F6D-A125-7C18E4931D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7113" y="6226557"/>
            <a:ext cx="1573107" cy="474173"/>
          </a:xfrm>
          <a:prstGeom prst="rect">
            <a:avLst/>
          </a:prstGeom>
        </p:spPr>
      </p:pic>
      <p:sp>
        <p:nvSpPr>
          <p:cNvPr id="9" name="Text 0">
            <a:extLst>
              <a:ext uri="{FF2B5EF4-FFF2-40B4-BE49-F238E27FC236}">
                <a16:creationId xmlns:a16="http://schemas.microsoft.com/office/drawing/2014/main" id="{B43A4095-3329-4615-B5AF-223B7D63BFB5}"/>
              </a:ext>
            </a:extLst>
          </p:cNvPr>
          <p:cNvSpPr/>
          <p:nvPr/>
        </p:nvSpPr>
        <p:spPr>
          <a:xfrm>
            <a:off x="4663118" y="1722677"/>
            <a:ext cx="2728599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5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Modulo 2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39178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891217-CCDD-18C0-BA4A-B97B90C31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6" y="298979"/>
            <a:ext cx="6035040" cy="1529932"/>
          </a:xfrm>
        </p:spPr>
        <p:txBody>
          <a:bodyPr anchor="b">
            <a:normAutofit/>
          </a:bodyPr>
          <a:lstStyle/>
          <a:p>
            <a:r>
              <a:rPr lang="it-IT" b="0" dirty="0"/>
              <a:t>Dove Consumiamo: I Tre Grandi Settori</a:t>
            </a:r>
            <a:endParaRPr lang="it-IT" dirty="0"/>
          </a:p>
        </p:txBody>
      </p:sp>
      <p:pic>
        <p:nvPicPr>
          <p:cNvPr id="17" name="Picture 15">
            <a:extLst>
              <a:ext uri="{FF2B5EF4-FFF2-40B4-BE49-F238E27FC236}">
                <a16:creationId xmlns:a16="http://schemas.microsoft.com/office/drawing/2014/main" id="{205515F0-09D6-8015-BCB3-644F05A6A7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208" r="30042"/>
          <a:stretch>
            <a:fillRect/>
          </a:stretch>
        </p:blipFill>
        <p:spPr>
          <a:xfrm>
            <a:off x="7358561" y="10"/>
            <a:ext cx="4846320" cy="6857990"/>
          </a:xfrm>
          <a:prstGeom prst="rect">
            <a:avLst/>
          </a:prstGeom>
        </p:spPr>
      </p:pic>
      <p:sp>
        <p:nvSpPr>
          <p:cNvPr id="21" name="Rettangolo con angoli arrotondati 20">
            <a:extLst>
              <a:ext uri="{FF2B5EF4-FFF2-40B4-BE49-F238E27FC236}">
                <a16:creationId xmlns:a16="http://schemas.microsoft.com/office/drawing/2014/main" id="{8588D930-821D-FF7B-95A5-FD1576BE041A}"/>
              </a:ext>
            </a:extLst>
          </p:cNvPr>
          <p:cNvSpPr/>
          <p:nvPr/>
        </p:nvSpPr>
        <p:spPr>
          <a:xfrm>
            <a:off x="612647" y="4930759"/>
            <a:ext cx="6733033" cy="1150001"/>
          </a:xfrm>
          <a:prstGeom prst="roundRect">
            <a:avLst>
              <a:gd name="adj" fmla="val 1000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bg1">
              <a:lumMod val="95000"/>
              <a:hueOff val="0"/>
              <a:satOff val="0"/>
              <a:lumOff val="0"/>
              <a:alphaOff val="0"/>
            </a:schemeClr>
          </a:fillRef>
          <a:effectRef idx="0">
            <a:schemeClr val="bg1">
              <a:lumMod val="95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>
              <a:lnSpc>
                <a:spcPct val="110000"/>
              </a:lnSpc>
            </a:pPr>
            <a:r>
              <a:rPr lang="it-IT" dirty="0"/>
              <a:t>	20-60% PROCESSI PRODUTTIVI &amp; MACCHINARI</a:t>
            </a:r>
          </a:p>
          <a:p>
            <a:pPr>
              <a:lnSpc>
                <a:spcPct val="110000"/>
              </a:lnSpc>
            </a:pPr>
            <a:r>
              <a:rPr lang="it-IT" dirty="0"/>
              <a:t>	Motori, compressori, forni</a:t>
            </a:r>
          </a:p>
          <a:p>
            <a:pPr>
              <a:lnSpc>
                <a:spcPct val="110000"/>
              </a:lnSpc>
            </a:pPr>
            <a:r>
              <a:rPr lang="it-IT" dirty="0"/>
              <a:t>	Frigoriferi industriali, trasportatori</a:t>
            </a:r>
          </a:p>
        </p:txBody>
      </p:sp>
      <p:pic>
        <p:nvPicPr>
          <p:cNvPr id="19" name="Elemento grafico 18" descr="Ingranaggi contorno">
            <a:extLst>
              <a:ext uri="{FF2B5EF4-FFF2-40B4-BE49-F238E27FC236}">
                <a16:creationId xmlns:a16="http://schemas.microsoft.com/office/drawing/2014/main" id="{A776C407-9E6B-639C-6744-395262BEA5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2647" y="5051126"/>
            <a:ext cx="914400" cy="914400"/>
          </a:xfrm>
          <a:prstGeom prst="rect">
            <a:avLst/>
          </a:prstGeom>
        </p:spPr>
      </p:pic>
      <p:sp>
        <p:nvSpPr>
          <p:cNvPr id="22" name="Rettangolo con angoli arrotondati 21">
            <a:extLst>
              <a:ext uri="{FF2B5EF4-FFF2-40B4-BE49-F238E27FC236}">
                <a16:creationId xmlns:a16="http://schemas.microsoft.com/office/drawing/2014/main" id="{FAC06316-94B3-688C-86A7-DADCDB9BF698}"/>
              </a:ext>
            </a:extLst>
          </p:cNvPr>
          <p:cNvSpPr/>
          <p:nvPr/>
        </p:nvSpPr>
        <p:spPr>
          <a:xfrm>
            <a:off x="612646" y="3503759"/>
            <a:ext cx="6733033" cy="1150001"/>
          </a:xfrm>
          <a:prstGeom prst="roundRect">
            <a:avLst>
              <a:gd name="adj" fmla="val 1000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bg1">
              <a:lumMod val="95000"/>
              <a:hueOff val="0"/>
              <a:satOff val="0"/>
              <a:lumOff val="0"/>
              <a:alphaOff val="0"/>
            </a:schemeClr>
          </a:fillRef>
          <a:effectRef idx="0">
            <a:schemeClr val="bg1">
              <a:lumMod val="95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>
              <a:lnSpc>
                <a:spcPct val="110000"/>
              </a:lnSpc>
            </a:pPr>
            <a:r>
              <a:rPr lang="it-IT" dirty="0"/>
              <a:t>	5-20% ILLUMINAZIONE</a:t>
            </a:r>
          </a:p>
          <a:p>
            <a:pPr>
              <a:lnSpc>
                <a:spcPct val="110000"/>
              </a:lnSpc>
            </a:pPr>
            <a:r>
              <a:rPr lang="it-IT" dirty="0"/>
              <a:t>	Lampadine, plafoniere, insegne</a:t>
            </a:r>
          </a:p>
          <a:p>
            <a:pPr>
              <a:lnSpc>
                <a:spcPct val="110000"/>
              </a:lnSpc>
            </a:pPr>
            <a:r>
              <a:rPr lang="it-IT" dirty="0"/>
              <a:t>	Luci di sicurezza e d'emergenza</a:t>
            </a:r>
          </a:p>
        </p:txBody>
      </p:sp>
      <p:sp>
        <p:nvSpPr>
          <p:cNvPr id="23" name="Rettangolo con angoli arrotondati 22">
            <a:extLst>
              <a:ext uri="{FF2B5EF4-FFF2-40B4-BE49-F238E27FC236}">
                <a16:creationId xmlns:a16="http://schemas.microsoft.com/office/drawing/2014/main" id="{17564AD2-1B22-3382-E3A3-2F704EDB5E3C}"/>
              </a:ext>
            </a:extLst>
          </p:cNvPr>
          <p:cNvSpPr/>
          <p:nvPr/>
        </p:nvSpPr>
        <p:spPr>
          <a:xfrm>
            <a:off x="612646" y="2076759"/>
            <a:ext cx="6733033" cy="1277482"/>
          </a:xfrm>
          <a:prstGeom prst="roundRect">
            <a:avLst>
              <a:gd name="adj" fmla="val 1000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bg1">
              <a:lumMod val="95000"/>
              <a:hueOff val="0"/>
              <a:satOff val="0"/>
              <a:lumOff val="0"/>
              <a:alphaOff val="0"/>
            </a:schemeClr>
          </a:fillRef>
          <a:effectRef idx="0">
            <a:schemeClr val="bg1">
              <a:lumMod val="95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>
              <a:lnSpc>
                <a:spcPct val="110000"/>
              </a:lnSpc>
            </a:pPr>
            <a:r>
              <a:rPr lang="it-IT" dirty="0"/>
              <a:t>	30-50% RISCALDAMENTO, RAFFREDDAMENTO, 	VENTILAZIONE (HVAC)</a:t>
            </a:r>
          </a:p>
          <a:p>
            <a:pPr>
              <a:lnSpc>
                <a:spcPct val="110000"/>
              </a:lnSpc>
            </a:pPr>
            <a:r>
              <a:rPr lang="it-IT" dirty="0"/>
              <a:t>	Caldaia, climatizzatori, pompe di calore</a:t>
            </a:r>
          </a:p>
          <a:p>
            <a:pPr>
              <a:lnSpc>
                <a:spcPct val="110000"/>
              </a:lnSpc>
            </a:pPr>
            <a:r>
              <a:rPr lang="it-IT" dirty="0"/>
              <a:t>	Ventilazione meccanica controllata</a:t>
            </a:r>
          </a:p>
        </p:txBody>
      </p:sp>
      <p:pic>
        <p:nvPicPr>
          <p:cNvPr id="24" name="Elemento grafico 23" descr="Lampadina contorno">
            <a:extLst>
              <a:ext uri="{FF2B5EF4-FFF2-40B4-BE49-F238E27FC236}">
                <a16:creationId xmlns:a16="http://schemas.microsoft.com/office/drawing/2014/main" id="{A91BEC05-EF17-0589-E937-8730A17389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625527" y="3606691"/>
            <a:ext cx="914400" cy="914400"/>
          </a:xfrm>
          <a:prstGeom prst="rect">
            <a:avLst/>
          </a:prstGeom>
        </p:spPr>
      </p:pic>
      <p:pic>
        <p:nvPicPr>
          <p:cNvPr id="25" name="Elemento grafico 24" descr="Termometro contorno">
            <a:extLst>
              <a:ext uri="{FF2B5EF4-FFF2-40B4-BE49-F238E27FC236}">
                <a16:creationId xmlns:a16="http://schemas.microsoft.com/office/drawing/2014/main" id="{7FD6F459-C5A6-D45D-17A3-A03DC2FC881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625527" y="2191993"/>
            <a:ext cx="914400" cy="914400"/>
          </a:xfrm>
          <a:prstGeom prst="rect">
            <a:avLst/>
          </a:prstGeom>
        </p:spPr>
      </p:pic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0F30AE1A-59FA-17CF-1702-2EF9750587D7}"/>
              </a:ext>
            </a:extLst>
          </p:cNvPr>
          <p:cNvSpPr txBox="1">
            <a:spLocks/>
          </p:cNvSpPr>
          <p:nvPr/>
        </p:nvSpPr>
        <p:spPr>
          <a:xfrm>
            <a:off x="3556939" y="6485719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9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10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11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4" name="Immagine 3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523FDB50-FE5C-6F6D-A125-7C18E4931D1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8006" y="6285497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224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039D53-B50E-2BDE-9E6A-34C53AC85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940" y="473829"/>
            <a:ext cx="11294162" cy="117025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 dirty="0" err="1"/>
              <a:t>Sprechi</a:t>
            </a:r>
            <a:r>
              <a:rPr lang="en-US" sz="4000" dirty="0"/>
              <a:t> </a:t>
            </a:r>
            <a:r>
              <a:rPr lang="en-US" sz="4000" dirty="0" err="1"/>
              <a:t>Comuni</a:t>
            </a:r>
            <a:r>
              <a:rPr lang="en-US" sz="4000" dirty="0"/>
              <a:t>: Dove </a:t>
            </a:r>
            <a:r>
              <a:rPr lang="en-US" sz="4000" dirty="0" err="1"/>
              <a:t>Troverai</a:t>
            </a:r>
            <a:r>
              <a:rPr lang="en-US" sz="4000" dirty="0"/>
              <a:t> </a:t>
            </a:r>
            <a:r>
              <a:rPr lang="en-US" sz="4000" dirty="0" err="1"/>
              <a:t>i</a:t>
            </a:r>
            <a:r>
              <a:rPr lang="en-US" sz="4000" dirty="0"/>
              <a:t> Soldi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6CCD46FB-5EEF-0654-A4F0-4EE52225AA4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6536700"/>
              </p:ext>
            </p:extLst>
          </p:nvPr>
        </p:nvGraphicFramePr>
        <p:xfrm>
          <a:off x="6210925" y="1825854"/>
          <a:ext cx="5559554" cy="3746084"/>
        </p:xfrm>
        <a:graphic>
          <a:graphicData uri="http://schemas.openxmlformats.org/drawingml/2006/table">
            <a:tbl>
              <a:tblPr firstRow="1" bandRow="1">
                <a:solidFill>
                  <a:schemeClr val="bg1">
                    <a:lumMod val="95000"/>
                  </a:schemeClr>
                </a:solidFill>
              </a:tblPr>
              <a:tblGrid>
                <a:gridCol w="639850">
                  <a:extLst>
                    <a:ext uri="{9D8B030D-6E8A-4147-A177-3AD203B41FA5}">
                      <a16:colId xmlns:a16="http://schemas.microsoft.com/office/drawing/2014/main" val="2895324662"/>
                    </a:ext>
                  </a:extLst>
                </a:gridCol>
                <a:gridCol w="2328718">
                  <a:extLst>
                    <a:ext uri="{9D8B030D-6E8A-4147-A177-3AD203B41FA5}">
                      <a16:colId xmlns:a16="http://schemas.microsoft.com/office/drawing/2014/main" val="2874219884"/>
                    </a:ext>
                  </a:extLst>
                </a:gridCol>
                <a:gridCol w="804283">
                  <a:extLst>
                    <a:ext uri="{9D8B030D-6E8A-4147-A177-3AD203B41FA5}">
                      <a16:colId xmlns:a16="http://schemas.microsoft.com/office/drawing/2014/main" val="4093658726"/>
                    </a:ext>
                  </a:extLst>
                </a:gridCol>
                <a:gridCol w="845392">
                  <a:extLst>
                    <a:ext uri="{9D8B030D-6E8A-4147-A177-3AD203B41FA5}">
                      <a16:colId xmlns:a16="http://schemas.microsoft.com/office/drawing/2014/main" val="445673733"/>
                    </a:ext>
                  </a:extLst>
                </a:gridCol>
                <a:gridCol w="941311">
                  <a:extLst>
                    <a:ext uri="{9D8B030D-6E8A-4147-A177-3AD203B41FA5}">
                      <a16:colId xmlns:a16="http://schemas.microsoft.com/office/drawing/2014/main" val="3630415956"/>
                    </a:ext>
                  </a:extLst>
                </a:gridCol>
              </a:tblGrid>
              <a:tr h="498011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200" b="0" cap="none" spc="0">
                          <a:solidFill>
                            <a:schemeClr val="bg1"/>
                          </a:solidFill>
                          <a:effectLst/>
                        </a:rPr>
                        <a:t># Spreco</a:t>
                      </a:r>
                    </a:p>
                  </a:txBody>
                  <a:tcPr marL="26914" marR="26914" marT="72072" marB="26914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200" b="0" cap="none" spc="0">
                          <a:solidFill>
                            <a:schemeClr val="bg1"/>
                          </a:solidFill>
                          <a:effectLst/>
                        </a:rPr>
                        <a:t>Causa</a:t>
                      </a:r>
                    </a:p>
                  </a:txBody>
                  <a:tcPr marL="26914" marR="26914" marT="72072" marB="26914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200" b="0" cap="none" spc="0">
                          <a:solidFill>
                            <a:schemeClr val="bg1"/>
                          </a:solidFill>
                          <a:effectLst/>
                        </a:rPr>
                        <a:t>Costo soluzione</a:t>
                      </a:r>
                    </a:p>
                  </a:txBody>
                  <a:tcPr marL="26914" marR="26914" marT="72072" marB="26914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200" b="0" cap="none" spc="0">
                          <a:solidFill>
                            <a:schemeClr val="bg1"/>
                          </a:solidFill>
                          <a:effectLst/>
                        </a:rPr>
                        <a:t>Risparmio</a:t>
                      </a:r>
                    </a:p>
                  </a:txBody>
                  <a:tcPr marL="26914" marR="26914" marT="72072" marB="26914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200" b="0" cap="none" spc="0">
                          <a:solidFill>
                            <a:schemeClr val="bg1"/>
                          </a:solidFill>
                          <a:effectLst/>
                        </a:rPr>
                        <a:t>Quick Win?</a:t>
                      </a:r>
                    </a:p>
                  </a:txBody>
                  <a:tcPr marL="26914" marR="26914" marT="72072" marB="26914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964961"/>
                  </a:ext>
                </a:extLst>
              </a:tr>
              <a:tr h="432237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000" cap="none" spc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</a:p>
                  </a:txBody>
                  <a:tcPr marL="26914" marR="26914" marT="72072" marB="26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000" cap="none" spc="0">
                          <a:solidFill>
                            <a:schemeClr val="tx1"/>
                          </a:solidFill>
                          <a:effectLst/>
                        </a:rPr>
                        <a:t>Illuminazione vecchia (fluorescenti, incandescenza)</a:t>
                      </a:r>
                    </a:p>
                  </a:txBody>
                  <a:tcPr marL="26914" marR="26914" marT="72072" marB="26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000" cap="none" spc="0">
                          <a:solidFill>
                            <a:schemeClr val="tx1"/>
                          </a:solidFill>
                          <a:effectLst/>
                        </a:rPr>
                        <a:t>3-10 k€</a:t>
                      </a:r>
                    </a:p>
                  </a:txBody>
                  <a:tcPr marL="26914" marR="26914" marT="72072" marB="26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000" cap="none" spc="0">
                          <a:solidFill>
                            <a:schemeClr val="tx1"/>
                          </a:solidFill>
                          <a:effectLst/>
                        </a:rPr>
                        <a:t>75-80%</a:t>
                      </a:r>
                    </a:p>
                  </a:txBody>
                  <a:tcPr marL="26914" marR="26914" marT="72072" marB="26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000" cap="none" spc="0">
                          <a:solidFill>
                            <a:schemeClr val="tx1"/>
                          </a:solidFill>
                          <a:effectLst/>
                        </a:rPr>
                        <a:t>✓ SUBITO</a:t>
                      </a:r>
                    </a:p>
                  </a:txBody>
                  <a:tcPr marL="26914" marR="26914" marT="72072" marB="26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0990468"/>
                  </a:ext>
                </a:extLst>
              </a:tr>
              <a:tr h="278766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000" cap="none" spc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</a:p>
                  </a:txBody>
                  <a:tcPr marL="26914" marR="26914" marT="72072" marB="26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000" cap="none" spc="0">
                          <a:solidFill>
                            <a:schemeClr val="tx1"/>
                          </a:solidFill>
                          <a:effectLst/>
                        </a:rPr>
                        <a:t>Riscaldamento spazi vuoti (no sensori)</a:t>
                      </a:r>
                    </a:p>
                  </a:txBody>
                  <a:tcPr marL="26914" marR="26914" marT="72072" marB="26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000" cap="none" spc="0">
                          <a:solidFill>
                            <a:schemeClr val="tx1"/>
                          </a:solidFill>
                          <a:effectLst/>
                        </a:rPr>
                        <a:t>2-5 k€</a:t>
                      </a:r>
                    </a:p>
                  </a:txBody>
                  <a:tcPr marL="26914" marR="26914" marT="72072" marB="26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000" cap="none" spc="0">
                          <a:solidFill>
                            <a:schemeClr val="tx1"/>
                          </a:solidFill>
                          <a:effectLst/>
                        </a:rPr>
                        <a:t>10-20%</a:t>
                      </a:r>
                    </a:p>
                  </a:txBody>
                  <a:tcPr marL="26914" marR="26914" marT="72072" marB="26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000" cap="none" spc="0">
                          <a:solidFill>
                            <a:schemeClr val="tx1"/>
                          </a:solidFill>
                          <a:effectLst/>
                        </a:rPr>
                        <a:t>✓ SUBITO</a:t>
                      </a:r>
                    </a:p>
                  </a:txBody>
                  <a:tcPr marL="26914" marR="26914" marT="72072" marB="26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6809735"/>
                  </a:ext>
                </a:extLst>
              </a:tr>
              <a:tr h="432237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000" cap="none" spc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</a:p>
                  </a:txBody>
                  <a:tcPr marL="26914" marR="26914" marT="72072" marB="26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000" cap="none" spc="0">
                          <a:solidFill>
                            <a:schemeClr val="tx1"/>
                          </a:solidFill>
                          <a:effectLst/>
                        </a:rPr>
                        <a:t>Edifici non isolati</a:t>
                      </a:r>
                    </a:p>
                  </a:txBody>
                  <a:tcPr marL="26914" marR="26914" marT="72072" marB="26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000" cap="none" spc="0">
                          <a:solidFill>
                            <a:schemeClr val="tx1"/>
                          </a:solidFill>
                          <a:effectLst/>
                        </a:rPr>
                        <a:t>30-80 k€</a:t>
                      </a:r>
                    </a:p>
                  </a:txBody>
                  <a:tcPr marL="26914" marR="26914" marT="72072" marB="26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000" cap="none" spc="0">
                          <a:solidFill>
                            <a:schemeClr val="tx1"/>
                          </a:solidFill>
                          <a:effectLst/>
                        </a:rPr>
                        <a:t>20-40%</a:t>
                      </a:r>
                    </a:p>
                  </a:txBody>
                  <a:tcPr marL="26914" marR="26914" marT="72072" marB="26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000" cap="none" spc="0">
                          <a:solidFill>
                            <a:schemeClr val="tx1"/>
                          </a:solidFill>
                          <a:effectLst/>
                        </a:rPr>
                        <a:t>✗ Lungo termine</a:t>
                      </a:r>
                    </a:p>
                  </a:txBody>
                  <a:tcPr marL="26914" marR="26914" marT="72072" marB="26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1035401"/>
                  </a:ext>
                </a:extLst>
              </a:tr>
              <a:tr h="278766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000" cap="none" spc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</a:p>
                  </a:txBody>
                  <a:tcPr marL="26914" marR="26914" marT="72072" marB="26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000" cap="none" spc="0">
                          <a:solidFill>
                            <a:schemeClr val="tx1"/>
                          </a:solidFill>
                          <a:effectLst/>
                        </a:rPr>
                        <a:t>Caldaia vecchia inefficiente</a:t>
                      </a:r>
                    </a:p>
                  </a:txBody>
                  <a:tcPr marL="26914" marR="26914" marT="72072" marB="26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000" cap="none" spc="0">
                          <a:solidFill>
                            <a:schemeClr val="tx1"/>
                          </a:solidFill>
                          <a:effectLst/>
                        </a:rPr>
                        <a:t>3-6 k€</a:t>
                      </a:r>
                    </a:p>
                  </a:txBody>
                  <a:tcPr marL="26914" marR="26914" marT="72072" marB="26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000" cap="none" spc="0">
                          <a:solidFill>
                            <a:schemeClr val="tx1"/>
                          </a:solidFill>
                          <a:effectLst/>
                        </a:rPr>
                        <a:t>10-20%</a:t>
                      </a:r>
                    </a:p>
                  </a:txBody>
                  <a:tcPr marL="26914" marR="26914" marT="72072" marB="26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000" cap="none" spc="0">
                          <a:solidFill>
                            <a:schemeClr val="tx1"/>
                          </a:solidFill>
                          <a:effectLst/>
                        </a:rPr>
                        <a:t>✓ MEDIO</a:t>
                      </a:r>
                    </a:p>
                  </a:txBody>
                  <a:tcPr marL="26914" marR="26914" marT="72072" marB="26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8149243"/>
                  </a:ext>
                </a:extLst>
              </a:tr>
              <a:tr h="278766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000" cap="none" spc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</a:p>
                  </a:txBody>
                  <a:tcPr marL="26914" marR="26914" marT="72072" marB="26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000" b="1" cap="none" spc="0">
                          <a:solidFill>
                            <a:schemeClr val="tx1"/>
                          </a:solidFill>
                          <a:effectLst/>
                        </a:rPr>
                        <a:t>Fughe aria compressa</a:t>
                      </a:r>
                      <a:endParaRPr lang="it-IT" sz="10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6914" marR="26914" marT="72072" marB="26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000" b="1" cap="none" spc="0">
                          <a:solidFill>
                            <a:schemeClr val="tx1"/>
                          </a:solidFill>
                          <a:effectLst/>
                        </a:rPr>
                        <a:t>500-2 k€</a:t>
                      </a:r>
                      <a:endParaRPr lang="it-IT" sz="10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6914" marR="26914" marT="72072" marB="26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000" b="1" cap="none" spc="0">
                          <a:solidFill>
                            <a:schemeClr val="tx1"/>
                          </a:solidFill>
                          <a:effectLst/>
                        </a:rPr>
                        <a:t>15-30%</a:t>
                      </a:r>
                      <a:endParaRPr lang="it-IT" sz="10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6914" marR="26914" marT="72072" marB="26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000" b="1" cap="none" spc="0">
                          <a:solidFill>
                            <a:schemeClr val="tx1"/>
                          </a:solidFill>
                          <a:effectLst/>
                        </a:rPr>
                        <a:t>✓✓ ORO</a:t>
                      </a:r>
                      <a:endParaRPr lang="it-IT" sz="10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6914" marR="26914" marT="72072" marB="26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3263534"/>
                  </a:ext>
                </a:extLst>
              </a:tr>
              <a:tr h="278766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000" cap="none" spc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</a:p>
                  </a:txBody>
                  <a:tcPr marL="26914" marR="26914" marT="72072" marB="26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000" cap="none" spc="0">
                          <a:solidFill>
                            <a:schemeClr val="tx1"/>
                          </a:solidFill>
                          <a:effectLst/>
                        </a:rPr>
                        <a:t>Compressore sempre acceso</a:t>
                      </a:r>
                    </a:p>
                  </a:txBody>
                  <a:tcPr marL="26914" marR="26914" marT="72072" marB="26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000" cap="none" spc="0">
                          <a:solidFill>
                            <a:schemeClr val="tx1"/>
                          </a:solidFill>
                          <a:effectLst/>
                        </a:rPr>
                        <a:t>8-30 k€</a:t>
                      </a:r>
                    </a:p>
                  </a:txBody>
                  <a:tcPr marL="26914" marR="26914" marT="72072" marB="26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000" cap="none" spc="0">
                          <a:solidFill>
                            <a:schemeClr val="tx1"/>
                          </a:solidFill>
                          <a:effectLst/>
                        </a:rPr>
                        <a:t>25-35%</a:t>
                      </a:r>
                    </a:p>
                  </a:txBody>
                  <a:tcPr marL="26914" marR="26914" marT="72072" marB="26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000" cap="none" spc="0">
                          <a:solidFill>
                            <a:schemeClr val="tx1"/>
                          </a:solidFill>
                          <a:effectLst/>
                        </a:rPr>
                        <a:t>✓ MEDIO</a:t>
                      </a:r>
                    </a:p>
                  </a:txBody>
                  <a:tcPr marL="26914" marR="26914" marT="72072" marB="26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8689330"/>
                  </a:ext>
                </a:extLst>
              </a:tr>
              <a:tr h="278766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000" cap="none" spc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</a:p>
                  </a:txBody>
                  <a:tcPr marL="26914" marR="26914" marT="72072" marB="26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000" cap="none" spc="0">
                          <a:solidFill>
                            <a:schemeClr val="tx1"/>
                          </a:solidFill>
                          <a:effectLst/>
                        </a:rPr>
                        <a:t>Manutenzione scadente refrigerazione</a:t>
                      </a:r>
                    </a:p>
                  </a:txBody>
                  <a:tcPr marL="26914" marR="26914" marT="72072" marB="26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000" cap="none" spc="0">
                          <a:solidFill>
                            <a:schemeClr val="tx1"/>
                          </a:solidFill>
                          <a:effectLst/>
                        </a:rPr>
                        <a:t>1-5 k€</a:t>
                      </a:r>
                    </a:p>
                  </a:txBody>
                  <a:tcPr marL="26914" marR="26914" marT="72072" marB="26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000" cap="none" spc="0">
                          <a:solidFill>
                            <a:schemeClr val="tx1"/>
                          </a:solidFill>
                          <a:effectLst/>
                        </a:rPr>
                        <a:t>5-15%</a:t>
                      </a:r>
                    </a:p>
                  </a:txBody>
                  <a:tcPr marL="26914" marR="26914" marT="72072" marB="26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000" cap="none" spc="0">
                          <a:solidFill>
                            <a:schemeClr val="tx1"/>
                          </a:solidFill>
                          <a:effectLst/>
                        </a:rPr>
                        <a:t>✓ SUBITO</a:t>
                      </a:r>
                    </a:p>
                  </a:txBody>
                  <a:tcPr marL="26914" marR="26914" marT="72072" marB="26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3002598"/>
                  </a:ext>
                </a:extLst>
              </a:tr>
              <a:tr h="432237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000" cap="none" spc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</a:p>
                  </a:txBody>
                  <a:tcPr marL="26914" marR="26914" marT="72072" marB="26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000" cap="none" spc="0">
                          <a:solidFill>
                            <a:schemeClr val="tx1"/>
                          </a:solidFill>
                          <a:effectLst/>
                        </a:rPr>
                        <a:t>Finestre/porte non isolate</a:t>
                      </a:r>
                    </a:p>
                  </a:txBody>
                  <a:tcPr marL="26914" marR="26914" marT="72072" marB="26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000" cap="none" spc="0">
                          <a:solidFill>
                            <a:schemeClr val="tx1"/>
                          </a:solidFill>
                          <a:effectLst/>
                        </a:rPr>
                        <a:t>5-20 k€</a:t>
                      </a:r>
                    </a:p>
                  </a:txBody>
                  <a:tcPr marL="26914" marR="26914" marT="72072" marB="26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000" cap="none" spc="0">
                          <a:solidFill>
                            <a:schemeClr val="tx1"/>
                          </a:solidFill>
                          <a:effectLst/>
                        </a:rPr>
                        <a:t>5-10%</a:t>
                      </a:r>
                    </a:p>
                  </a:txBody>
                  <a:tcPr marL="26914" marR="26914" marT="72072" marB="26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000" cap="none" spc="0">
                          <a:solidFill>
                            <a:schemeClr val="tx1"/>
                          </a:solidFill>
                          <a:effectLst/>
                        </a:rPr>
                        <a:t>✗ Lungo termine</a:t>
                      </a:r>
                    </a:p>
                  </a:txBody>
                  <a:tcPr marL="26914" marR="26914" marT="72072" marB="26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8737742"/>
                  </a:ext>
                </a:extLst>
              </a:tr>
              <a:tr h="278766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000" cap="none" spc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</a:p>
                  </a:txBody>
                  <a:tcPr marL="26914" marR="26914" marT="72072" marB="26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000" cap="none" spc="0">
                          <a:solidFill>
                            <a:schemeClr val="tx1"/>
                          </a:solidFill>
                          <a:effectLst/>
                        </a:rPr>
                        <a:t>Stand-by dispositivi (comportamento)</a:t>
                      </a:r>
                    </a:p>
                  </a:txBody>
                  <a:tcPr marL="26914" marR="26914" marT="72072" marB="26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000" cap="none" spc="0">
                          <a:solidFill>
                            <a:schemeClr val="tx1"/>
                          </a:solidFill>
                          <a:effectLst/>
                        </a:rPr>
                        <a:t>0 €</a:t>
                      </a:r>
                    </a:p>
                  </a:txBody>
                  <a:tcPr marL="26914" marR="26914" marT="72072" marB="26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000" cap="none" spc="0">
                          <a:solidFill>
                            <a:schemeClr val="tx1"/>
                          </a:solidFill>
                          <a:effectLst/>
                        </a:rPr>
                        <a:t>3-5%</a:t>
                      </a:r>
                    </a:p>
                  </a:txBody>
                  <a:tcPr marL="26914" marR="26914" marT="72072" marB="26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000" cap="none" spc="0">
                          <a:solidFill>
                            <a:schemeClr val="tx1"/>
                          </a:solidFill>
                          <a:effectLst/>
                        </a:rPr>
                        <a:t>✓ GRATIS</a:t>
                      </a:r>
                    </a:p>
                  </a:txBody>
                  <a:tcPr marL="26914" marR="26914" marT="72072" marB="26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8450259"/>
                  </a:ext>
                </a:extLst>
              </a:tr>
              <a:tr h="278766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000" cap="none" spc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</a:p>
                  </a:txBody>
                  <a:tcPr marL="26914" marR="26914" marT="72072" marB="26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000" cap="none" spc="0">
                          <a:solidFill>
                            <a:schemeClr val="tx1"/>
                          </a:solidFill>
                          <a:effectLst/>
                        </a:rPr>
                        <a:t>Tubazioni non isolate</a:t>
                      </a:r>
                    </a:p>
                  </a:txBody>
                  <a:tcPr marL="26914" marR="26914" marT="72072" marB="26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000" cap="none" spc="0">
                          <a:solidFill>
                            <a:schemeClr val="tx1"/>
                          </a:solidFill>
                          <a:effectLst/>
                        </a:rPr>
                        <a:t>2-8 k€</a:t>
                      </a:r>
                    </a:p>
                  </a:txBody>
                  <a:tcPr marL="26914" marR="26914" marT="72072" marB="26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000" cap="none" spc="0">
                          <a:solidFill>
                            <a:schemeClr val="tx1"/>
                          </a:solidFill>
                          <a:effectLst/>
                        </a:rPr>
                        <a:t>5-15%</a:t>
                      </a:r>
                    </a:p>
                  </a:txBody>
                  <a:tcPr marL="26914" marR="26914" marT="72072" marB="26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1000" cap="none" spc="0">
                          <a:solidFill>
                            <a:schemeClr val="tx1"/>
                          </a:solidFill>
                          <a:effectLst/>
                        </a:rPr>
                        <a:t>✓ MEDIO</a:t>
                      </a:r>
                    </a:p>
                  </a:txBody>
                  <a:tcPr marL="26914" marR="26914" marT="72072" marB="2691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8862126"/>
                  </a:ext>
                </a:extLst>
              </a:tr>
            </a:tbl>
          </a:graphicData>
        </a:graphic>
      </p:graphicFrame>
      <p:sp>
        <p:nvSpPr>
          <p:cNvPr id="6" name="CasellaDiTesto 5">
            <a:extLst>
              <a:ext uri="{FF2B5EF4-FFF2-40B4-BE49-F238E27FC236}">
                <a16:creationId xmlns:a16="http://schemas.microsoft.com/office/drawing/2014/main" id="{872A28F7-632B-F4EC-CC92-2F3DDA893E0F}"/>
              </a:ext>
            </a:extLst>
          </p:cNvPr>
          <p:cNvSpPr txBox="1"/>
          <p:nvPr/>
        </p:nvSpPr>
        <p:spPr>
          <a:xfrm>
            <a:off x="476314" y="5753707"/>
            <a:ext cx="11294163" cy="48915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r">
              <a:lnSpc>
                <a:spcPct val="120000"/>
              </a:lnSpc>
              <a:spcBef>
                <a:spcPts val="1000"/>
              </a:spcBef>
            </a:pPr>
            <a:r>
              <a:rPr lang="en-US" sz="1900" b="0" i="0">
                <a:effectLst/>
              </a:rPr>
              <a:t>Inizia dagli sprechi con ✓ – ROI velocissimo. Poi affronta gli ✗ – impatto massimo ma lungo termine</a:t>
            </a:r>
            <a:endParaRPr lang="en-US" sz="1900"/>
          </a:p>
        </p:txBody>
      </p:sp>
      <p:pic>
        <p:nvPicPr>
          <p:cNvPr id="8" name="Immagine 7" descr="Immagine che contiene testo, interno&#10;&#10;Il contenuto generato dall'IA potrebbe non essere corretto.">
            <a:extLst>
              <a:ext uri="{FF2B5EF4-FFF2-40B4-BE49-F238E27FC236}">
                <a16:creationId xmlns:a16="http://schemas.microsoft.com/office/drawing/2014/main" id="{A98A6C8A-0428-C7B0-B824-FA5A6506C2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92940" y="2309006"/>
            <a:ext cx="5559552" cy="2779776"/>
          </a:xfrm>
          <a:prstGeom prst="rect">
            <a:avLst/>
          </a:prstGeom>
        </p:spPr>
      </p:pic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0F30AE1A-59FA-17CF-1702-2EF9750587D7}"/>
              </a:ext>
            </a:extLst>
          </p:cNvPr>
          <p:cNvSpPr txBox="1">
            <a:spLocks/>
          </p:cNvSpPr>
          <p:nvPr/>
        </p:nvSpPr>
        <p:spPr>
          <a:xfrm>
            <a:off x="3144957" y="6437085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4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5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6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5" name="Immagine 4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523FDB50-FE5C-6F6D-A125-7C18E4931D1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6024" y="6236863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6903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821944-0D2E-5077-F6AA-F2D5F28F3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8534" y="603504"/>
            <a:ext cx="5916169" cy="1527048"/>
          </a:xfrm>
        </p:spPr>
        <p:txBody>
          <a:bodyPr anchor="b">
            <a:normAutofit/>
          </a:bodyPr>
          <a:lstStyle/>
          <a:p>
            <a:pPr algn="ctr"/>
            <a:r>
              <a:rPr lang="it-IT" sz="2500" b="0" dirty="0"/>
              <a:t>Caso Studio: Manifattura di Componenti Metallici (150 dipendenti)</a:t>
            </a:r>
            <a:br>
              <a:rPr lang="it-IT" sz="2500" b="0" dirty="0"/>
            </a:br>
            <a:br>
              <a:rPr lang="it-IT" sz="2500" dirty="0"/>
            </a:br>
            <a:endParaRPr lang="it-IT" sz="2500" dirty="0"/>
          </a:p>
        </p:txBody>
      </p:sp>
      <p:graphicFrame>
        <p:nvGraphicFramePr>
          <p:cNvPr id="11" name="Segnaposto contenuto 2">
            <a:extLst>
              <a:ext uri="{FF2B5EF4-FFF2-40B4-BE49-F238E27FC236}">
                <a16:creationId xmlns:a16="http://schemas.microsoft.com/office/drawing/2014/main" id="{E4BEC268-BD27-0291-B9CF-42D08A0EC6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5866416"/>
              </p:ext>
            </p:extLst>
          </p:nvPr>
        </p:nvGraphicFramePr>
        <p:xfrm>
          <a:off x="5593079" y="1808603"/>
          <a:ext cx="6071454" cy="4130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 descr="Primo piano di uno schermo LED arancione, blu e rosso">
            <a:extLst>
              <a:ext uri="{FF2B5EF4-FFF2-40B4-BE49-F238E27FC236}">
                <a16:creationId xmlns:a16="http://schemas.microsoft.com/office/drawing/2014/main" id="{87CE6057-FE51-787E-A130-A7BFE721C8F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3861" r="28346" b="-1"/>
          <a:stretch>
            <a:fillRect/>
          </a:stretch>
        </p:blipFill>
        <p:spPr>
          <a:xfrm>
            <a:off x="20" y="10"/>
            <a:ext cx="4910308" cy="685799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EE286D8C-149C-8AD5-EA69-A0A8EB8DB37C}"/>
              </a:ext>
            </a:extLst>
          </p:cNvPr>
          <p:cNvSpPr txBox="1"/>
          <p:nvPr/>
        </p:nvSpPr>
        <p:spPr>
          <a:xfrm>
            <a:off x="5568533" y="5792831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br>
              <a:rPr lang="it-IT" dirty="0"/>
            </a:br>
            <a:r>
              <a:rPr lang="it-IT" dirty="0"/>
              <a:t>"Non è teoria – sono numeri reali da progetti documentati. L'efficienza paga."</a:t>
            </a:r>
          </a:p>
        </p:txBody>
      </p:sp>
    </p:spTree>
    <p:extLst>
      <p:ext uri="{BB962C8B-B14F-4D97-AF65-F5344CB8AC3E}">
        <p14:creationId xmlns:p14="http://schemas.microsoft.com/office/powerpoint/2010/main" val="39826023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DF5B39-740D-9588-DDA0-B1AC8C414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548640"/>
            <a:ext cx="9160475" cy="1132258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it-IT" b="0"/>
              <a:t>Primo Passo: L'Audit Energetico Strutturato</a:t>
            </a:r>
            <a:endParaRPr lang="it-IT"/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D3ED4491-E1A7-5BE8-DD5F-1D502A1920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0760446"/>
              </p:ext>
            </p:extLst>
          </p:nvPr>
        </p:nvGraphicFramePr>
        <p:xfrm>
          <a:off x="936562" y="1532981"/>
          <a:ext cx="10335350" cy="40664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asellaDiTesto 5">
            <a:extLst>
              <a:ext uri="{FF2B5EF4-FFF2-40B4-BE49-F238E27FC236}">
                <a16:creationId xmlns:a16="http://schemas.microsoft.com/office/drawing/2014/main" id="{6524958F-29E5-1F5E-F5A6-3F7004F83D45}"/>
              </a:ext>
            </a:extLst>
          </p:cNvPr>
          <p:cNvSpPr txBox="1"/>
          <p:nvPr/>
        </p:nvSpPr>
        <p:spPr>
          <a:xfrm>
            <a:off x="3285363" y="4627513"/>
            <a:ext cx="609447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it-IT" sz="1600" b="0" i="0" dirty="0">
                <a:effectLst/>
                <a:latin typeface="fkGroteskNeue"/>
              </a:rPr>
              <a:t>Costo tipico: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t-IT" sz="1600" b="0" i="0" dirty="0">
                <a:effectLst/>
                <a:latin typeface="fkGroteskNeue"/>
              </a:rPr>
              <a:t>Piccola azienda (50-100 dip.): 3-6 k€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t-IT" sz="1600" b="0" i="0" dirty="0">
                <a:effectLst/>
                <a:latin typeface="fkGroteskNeue"/>
              </a:rPr>
              <a:t>Media azienda (100-500 dip.): 6-15 k€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t-IT" sz="1600" b="0" i="0" dirty="0">
                <a:effectLst/>
                <a:latin typeface="fkGroteskNeue"/>
              </a:rPr>
              <a:t>Grande azienda (&gt;500 dip.): 15-40 k€</a:t>
            </a:r>
          </a:p>
          <a:p>
            <a:pPr algn="l">
              <a:buNone/>
            </a:pPr>
            <a:r>
              <a:rPr lang="it-IT" sz="1600" b="0" i="0" dirty="0">
                <a:effectLst/>
                <a:latin typeface="fkGroteskNeue"/>
              </a:rPr>
              <a:t>ROI dell'audit stesso: Si ammortizza in pochi mesi con il primo intervento implementato</a:t>
            </a:r>
          </a:p>
          <a:p>
            <a:pPr algn="l">
              <a:buNone/>
            </a:pPr>
            <a:r>
              <a:rPr lang="it-IT" sz="1600" b="0" i="0" dirty="0">
                <a:effectLst/>
                <a:latin typeface="fkGroteskNeue"/>
              </a:rPr>
              <a:t>Chi lo fa: Ingegnere energetico indipendente, ESCO certificata, o consulente interno</a:t>
            </a:r>
          </a:p>
        </p:txBody>
      </p:sp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0F30AE1A-59FA-17CF-1702-2EF9750587D7}"/>
              </a:ext>
            </a:extLst>
          </p:cNvPr>
          <p:cNvSpPr txBox="1">
            <a:spLocks/>
          </p:cNvSpPr>
          <p:nvPr/>
        </p:nvSpPr>
        <p:spPr>
          <a:xfrm>
            <a:off x="3566987" y="6509582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7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8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9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5" name="Immagine 4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523FDB50-FE5C-6F6D-A125-7C18E4931D1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8054" y="6309360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8351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F05D867-EE2D-5894-B31F-104AD35BD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646331"/>
          </a:xfrm>
        </p:spPr>
        <p:txBody>
          <a:bodyPr>
            <a:normAutofit fontScale="90000"/>
          </a:bodyPr>
          <a:lstStyle/>
          <a:p>
            <a:pPr algn="ctr"/>
            <a:r>
              <a:rPr lang="it-IT" b="0" dirty="0"/>
              <a:t>Obblighi e Incentivi</a:t>
            </a:r>
            <a:endParaRPr lang="it-IT" dirty="0"/>
          </a:p>
        </p:txBody>
      </p:sp>
      <p:graphicFrame>
        <p:nvGraphicFramePr>
          <p:cNvPr id="10" name="Segnaposto contenuto 9">
            <a:extLst>
              <a:ext uri="{FF2B5EF4-FFF2-40B4-BE49-F238E27FC236}">
                <a16:creationId xmlns:a16="http://schemas.microsoft.com/office/drawing/2014/main" id="{66ABDE98-B65B-2A64-A8B6-E1F09A5F9B8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411978008"/>
              </p:ext>
            </p:extLst>
          </p:nvPr>
        </p:nvGraphicFramePr>
        <p:xfrm>
          <a:off x="612648" y="1490472"/>
          <a:ext cx="5559552" cy="4686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Segnaposto contenuto 7">
            <a:extLst>
              <a:ext uri="{FF2B5EF4-FFF2-40B4-BE49-F238E27FC236}">
                <a16:creationId xmlns:a16="http://schemas.microsoft.com/office/drawing/2014/main" id="{E471C1AF-9806-9BFF-7979-3337C408D7B8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116278335"/>
              </p:ext>
            </p:extLst>
          </p:nvPr>
        </p:nvGraphicFramePr>
        <p:xfrm>
          <a:off x="6172200" y="1618488"/>
          <a:ext cx="5559552" cy="45584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CasellaDiTesto 6">
            <a:extLst>
              <a:ext uri="{FF2B5EF4-FFF2-40B4-BE49-F238E27FC236}">
                <a16:creationId xmlns:a16="http://schemas.microsoft.com/office/drawing/2014/main" id="{40308B2F-B219-5BCF-C7C8-1D70E45AC7EF}"/>
              </a:ext>
            </a:extLst>
          </p:cNvPr>
          <p:cNvSpPr txBox="1"/>
          <p:nvPr/>
        </p:nvSpPr>
        <p:spPr>
          <a:xfrm>
            <a:off x="2972563" y="5853797"/>
            <a:ext cx="60944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0" i="0" dirty="0">
                <a:effectLst/>
                <a:latin typeface="fkGroteskNeue"/>
              </a:rPr>
              <a:t>"Oggi agire costa meno (incentivi), non agire costerà di più (tasse sulla CO₂ + tassi bancari peggiori)"</a:t>
            </a:r>
            <a:endParaRPr lang="it-IT" dirty="0"/>
          </a:p>
        </p:txBody>
      </p:sp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0F30AE1A-59FA-17CF-1702-2EF9750587D7}"/>
              </a:ext>
            </a:extLst>
          </p:cNvPr>
          <p:cNvSpPr txBox="1">
            <a:spLocks/>
          </p:cNvSpPr>
          <p:nvPr/>
        </p:nvSpPr>
        <p:spPr>
          <a:xfrm>
            <a:off x="3526795" y="6435599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12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13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14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4" name="Immagine 3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523FDB50-FE5C-6F6D-A125-7C18E4931D1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7862" y="6235377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6466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>
            <a:extLst>
              <a:ext uri="{FF2B5EF4-FFF2-40B4-BE49-F238E27FC236}">
                <a16:creationId xmlns:a16="http://schemas.microsoft.com/office/drawing/2014/main" id="{B8E8B0C4-2FD5-4327-8878-4CB67D9AC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2263" y="475488"/>
            <a:ext cx="8174736" cy="722376"/>
          </a:xfrm>
        </p:spPr>
        <p:txBody>
          <a:bodyPr>
            <a:normAutofit fontScale="90000"/>
          </a:bodyPr>
          <a:lstStyle/>
          <a:p>
            <a:pPr algn="ctr"/>
            <a:r>
              <a:rPr lang="it-IT" b="0" dirty="0"/>
              <a:t>Prossimi Passi: Come Muoversi Oggi</a:t>
            </a:r>
            <a:endParaRPr lang="it-IT" dirty="0"/>
          </a:p>
        </p:txBody>
      </p:sp>
      <p:graphicFrame>
        <p:nvGraphicFramePr>
          <p:cNvPr id="11" name="Segnaposto contenuto 10">
            <a:extLst>
              <a:ext uri="{FF2B5EF4-FFF2-40B4-BE49-F238E27FC236}">
                <a16:creationId xmlns:a16="http://schemas.microsoft.com/office/drawing/2014/main" id="{68E97D70-95A2-BE56-ABA7-CB81180761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4096794"/>
              </p:ext>
            </p:extLst>
          </p:nvPr>
        </p:nvGraphicFramePr>
        <p:xfrm>
          <a:off x="854174" y="1268032"/>
          <a:ext cx="10653713" cy="4592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DB872D01-6998-1D78-FB66-4981668BFF76}"/>
              </a:ext>
            </a:extLst>
          </p:cNvPr>
          <p:cNvSpPr txBox="1"/>
          <p:nvPr/>
        </p:nvSpPr>
        <p:spPr>
          <a:xfrm>
            <a:off x="1095835" y="6211669"/>
            <a:ext cx="101703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"Non è un costo, è un investimento. L'energia che non consumi è quella che non devi pagare."</a:t>
            </a:r>
          </a:p>
          <a:p>
            <a:endParaRPr lang="it-IT" dirty="0"/>
          </a:p>
        </p:txBody>
      </p:sp>
      <p:pic>
        <p:nvPicPr>
          <p:cNvPr id="15" name="Immagine 14" descr="Immagine che contiene penna, forniture per ufficio, design&#10;&#10;Il contenuto generato dall'IA potrebbe non essere corretto.">
            <a:extLst>
              <a:ext uri="{FF2B5EF4-FFF2-40B4-BE49-F238E27FC236}">
                <a16:creationId xmlns:a16="http://schemas.microsoft.com/office/drawing/2014/main" id="{CDE241DD-11A4-2736-5BCB-5C1AB6989E9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975962" y="2014537"/>
            <a:ext cx="2967038" cy="2967038"/>
          </a:xfrm>
          <a:prstGeom prst="rect">
            <a:avLst/>
          </a:prstGeom>
        </p:spPr>
      </p:pic>
      <p:sp>
        <p:nvSpPr>
          <p:cNvPr id="2" name="Segnaposto piè di pagina 4">
            <a:extLst>
              <a:ext uri="{FF2B5EF4-FFF2-40B4-BE49-F238E27FC236}">
                <a16:creationId xmlns:a16="http://schemas.microsoft.com/office/drawing/2014/main" id="{0F30AE1A-59FA-17CF-1702-2EF9750587D7}"/>
              </a:ext>
            </a:extLst>
          </p:cNvPr>
          <p:cNvSpPr txBox="1">
            <a:spLocks/>
          </p:cNvSpPr>
          <p:nvPr/>
        </p:nvSpPr>
        <p:spPr>
          <a:xfrm>
            <a:off x="3638603" y="87623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9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10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11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3" name="Immagine 2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523FDB50-FE5C-6F6D-A125-7C18E4931D1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9670" y="113231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3396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392611-4790-5685-056F-FEB7036B8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2507" y="1358671"/>
            <a:ext cx="2843711" cy="1493327"/>
          </a:xfrm>
        </p:spPr>
        <p:txBody>
          <a:bodyPr anchor="ctr">
            <a:normAutofit/>
          </a:bodyPr>
          <a:lstStyle/>
          <a:p>
            <a:r>
              <a:rPr lang="it-IT" sz="3600"/>
              <a:t>DOMANDE &amp; FAQ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01F2CCE-A90F-E744-C339-079DF9F6E7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52509" y="3359338"/>
            <a:ext cx="2843711" cy="2862072"/>
          </a:xfrm>
        </p:spPr>
        <p:txBody>
          <a:bodyPr>
            <a:normAutofit/>
          </a:bodyPr>
          <a:lstStyle/>
          <a:p>
            <a:r>
              <a:rPr lang="it-IT" dirty="0"/>
              <a:t>Quale parte vi incuriosisce di più?</a:t>
            </a:r>
          </a:p>
          <a:p>
            <a:r>
              <a:rPr lang="it-IT" dirty="0"/>
              <a:t>Dove vedete rischi o opportunità?</a:t>
            </a: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5" name="Picture 4" descr="Simboli gialli e blu">
            <a:extLst>
              <a:ext uri="{FF2B5EF4-FFF2-40B4-BE49-F238E27FC236}">
                <a16:creationId xmlns:a16="http://schemas.microsoft.com/office/drawing/2014/main" id="{5AA74C96-6B96-B29F-68D7-91CE3613911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16" r="7617" b="1"/>
          <a:stretch>
            <a:fillRect/>
          </a:stretch>
        </p:blipFill>
        <p:spPr>
          <a:xfrm>
            <a:off x="-1" y="10"/>
            <a:ext cx="8056345" cy="6857990"/>
          </a:xfrm>
          <a:prstGeom prst="rect">
            <a:avLst/>
          </a:prstGeom>
        </p:spPr>
      </p:pic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0F30AE1A-59FA-17CF-1702-2EF9750587D7}"/>
              </a:ext>
            </a:extLst>
          </p:cNvPr>
          <p:cNvSpPr txBox="1">
            <a:spLocks/>
          </p:cNvSpPr>
          <p:nvPr/>
        </p:nvSpPr>
        <p:spPr>
          <a:xfrm>
            <a:off x="3335875" y="6370779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4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5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6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6" name="Immagine 5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523FDB50-FE5C-6F6D-A125-7C18E4931D1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6942" y="6170557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0681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F0BBF0-2A76-E1E9-98D3-A50AC7F18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165" y="1088571"/>
            <a:ext cx="7538405" cy="277439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GRAZIE DELL’ATTENZIONE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21ED8F9-ADB4-9357-B0EA-60BA6D788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7060" y="4027211"/>
            <a:ext cx="7538405" cy="1014107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200"/>
              <a:t>A domani con il MODULO 3</a:t>
            </a:r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0F30AE1A-59FA-17CF-1702-2EF9750587D7}"/>
              </a:ext>
            </a:extLst>
          </p:cNvPr>
          <p:cNvSpPr txBox="1">
            <a:spLocks/>
          </p:cNvSpPr>
          <p:nvPr/>
        </p:nvSpPr>
        <p:spPr>
          <a:xfrm>
            <a:off x="3637326" y="6390876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2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3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4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5" name="Immagine 4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523FDB50-FE5C-6F6D-A125-7C18E4931D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8393" y="6190654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358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9336EF-A686-A882-161A-1FE3F3AC8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416" y="329184"/>
            <a:ext cx="10869168" cy="646331"/>
          </a:xfrm>
        </p:spPr>
        <p:txBody>
          <a:bodyPr>
            <a:normAutofit fontScale="90000"/>
          </a:bodyPr>
          <a:lstStyle/>
          <a:p>
            <a:r>
              <a:rPr lang="it-IT" b="0" dirty="0"/>
              <a:t>Efficienza vs Risparmio Energetico: Qual è la differenza?</a:t>
            </a:r>
            <a:br>
              <a:rPr lang="it-IT" b="0" dirty="0"/>
            </a:br>
            <a:br>
              <a:rPr lang="it-IT" dirty="0"/>
            </a:br>
            <a:endParaRPr lang="it-IT" b="0" dirty="0"/>
          </a:p>
        </p:txBody>
      </p:sp>
      <p:graphicFrame>
        <p:nvGraphicFramePr>
          <p:cNvPr id="8" name="Segnaposto contenuto 2">
            <a:extLst>
              <a:ext uri="{FF2B5EF4-FFF2-40B4-BE49-F238E27FC236}">
                <a16:creationId xmlns:a16="http://schemas.microsoft.com/office/drawing/2014/main" id="{DD1DA1D3-51C3-EDC1-4572-7A385B32EEFC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735526222"/>
              </p:ext>
            </p:extLst>
          </p:nvPr>
        </p:nvGraphicFramePr>
        <p:xfrm>
          <a:off x="603505" y="1349800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4" name="Segnaposto contenuto 13">
            <a:extLst>
              <a:ext uri="{FF2B5EF4-FFF2-40B4-BE49-F238E27FC236}">
                <a16:creationId xmlns:a16="http://schemas.microsoft.com/office/drawing/2014/main" id="{200EB31B-661D-8252-2D28-ED1F022ADC6E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610766325"/>
              </p:ext>
            </p:extLst>
          </p:nvPr>
        </p:nvGraphicFramePr>
        <p:xfrm>
          <a:off x="6172200" y="1349800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CasellaDiTesto 5">
            <a:extLst>
              <a:ext uri="{FF2B5EF4-FFF2-40B4-BE49-F238E27FC236}">
                <a16:creationId xmlns:a16="http://schemas.microsoft.com/office/drawing/2014/main" id="{D5EE3A0E-9C61-CA7C-1C58-B533CD4564F5}"/>
              </a:ext>
            </a:extLst>
          </p:cNvPr>
          <p:cNvSpPr txBox="1"/>
          <p:nvPr/>
        </p:nvSpPr>
        <p:spPr>
          <a:xfrm>
            <a:off x="838200" y="5986194"/>
            <a:ext cx="10515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0" i="0" dirty="0">
                <a:effectLst/>
                <a:latin typeface="fkGroteskNeue"/>
              </a:rPr>
              <a:t>Combina entrambe per risultati massimi: investimenti in tecnologia migliore + cultura aziendale di consapevolezza energetica</a:t>
            </a:r>
            <a:endParaRPr lang="it-IT" dirty="0"/>
          </a:p>
        </p:txBody>
      </p:sp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0F30AE1A-59FA-17CF-1702-2EF9750587D7}"/>
              </a:ext>
            </a:extLst>
          </p:cNvPr>
          <p:cNvSpPr txBox="1">
            <a:spLocks/>
          </p:cNvSpPr>
          <p:nvPr/>
        </p:nvSpPr>
        <p:spPr>
          <a:xfrm>
            <a:off x="3726179" y="6491951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12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13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14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4" name="Immagine 3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523FDB50-FE5C-6F6D-A125-7C18E4931D1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7246" y="6291729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37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5E0CC1-5776-4594-6780-82B56B72B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7BCFBC-E4D8-E8CB-4162-490610703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548638"/>
            <a:ext cx="3493008" cy="5788152"/>
          </a:xfrm>
        </p:spPr>
        <p:txBody>
          <a:bodyPr anchor="ctr">
            <a:normAutofit/>
          </a:bodyPr>
          <a:lstStyle/>
          <a:p>
            <a:pPr algn="ctr"/>
            <a:r>
              <a:rPr lang="it-IT" sz="4000" b="0" dirty="0"/>
              <a:t>Indicatori e Metriche di Misurazione 1/5</a:t>
            </a:r>
            <a:endParaRPr lang="it-IT" sz="4000" dirty="0"/>
          </a:p>
        </p:txBody>
      </p:sp>
      <p:graphicFrame>
        <p:nvGraphicFramePr>
          <p:cNvPr id="14" name="Segnaposto contenuto 4">
            <a:extLst>
              <a:ext uri="{FF2B5EF4-FFF2-40B4-BE49-F238E27FC236}">
                <a16:creationId xmlns:a16="http://schemas.microsoft.com/office/drawing/2014/main" id="{553834AA-5680-40D0-318D-95371F7BD8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8807186"/>
              </p:ext>
            </p:extLst>
          </p:nvPr>
        </p:nvGraphicFramePr>
        <p:xfrm>
          <a:off x="4608246" y="548640"/>
          <a:ext cx="6949440" cy="578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0F30AE1A-59FA-17CF-1702-2EF9750587D7}"/>
              </a:ext>
            </a:extLst>
          </p:cNvPr>
          <p:cNvSpPr txBox="1">
            <a:spLocks/>
          </p:cNvSpPr>
          <p:nvPr/>
        </p:nvSpPr>
        <p:spPr>
          <a:xfrm>
            <a:off x="3556939" y="6434404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7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8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9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4" name="Immagine 3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523FDB50-FE5C-6F6D-A125-7C18E4931D1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8006" y="6234182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509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DB365E-FBD7-467A-9841-C53F759C42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EE3B59-0C37-3F4E-D421-C24B96FA4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548638"/>
            <a:ext cx="3493008" cy="5788152"/>
          </a:xfrm>
        </p:spPr>
        <p:txBody>
          <a:bodyPr anchor="ctr">
            <a:normAutofit/>
          </a:bodyPr>
          <a:lstStyle/>
          <a:p>
            <a:pPr algn="ctr"/>
            <a:r>
              <a:rPr lang="it-IT" sz="4000" b="0" dirty="0"/>
              <a:t>Indicatori e Metriche di Misurazione 2/5</a:t>
            </a:r>
            <a:endParaRPr lang="it-IT" sz="4000" dirty="0"/>
          </a:p>
        </p:txBody>
      </p:sp>
      <p:graphicFrame>
        <p:nvGraphicFramePr>
          <p:cNvPr id="14" name="Segnaposto contenuto 4">
            <a:extLst>
              <a:ext uri="{FF2B5EF4-FFF2-40B4-BE49-F238E27FC236}">
                <a16:creationId xmlns:a16="http://schemas.microsoft.com/office/drawing/2014/main" id="{848BA2A9-B13B-3845-FE2D-26D043CAAA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0475464"/>
              </p:ext>
            </p:extLst>
          </p:nvPr>
        </p:nvGraphicFramePr>
        <p:xfrm>
          <a:off x="4608246" y="548640"/>
          <a:ext cx="6949440" cy="578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0F30AE1A-59FA-17CF-1702-2EF9750587D7}"/>
              </a:ext>
            </a:extLst>
          </p:cNvPr>
          <p:cNvSpPr txBox="1">
            <a:spLocks/>
          </p:cNvSpPr>
          <p:nvPr/>
        </p:nvSpPr>
        <p:spPr>
          <a:xfrm>
            <a:off x="3335999" y="6494653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7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8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9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4" name="Immagine 3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523FDB50-FE5C-6F6D-A125-7C18E4931D1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7066" y="6294431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3924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3E913B-8539-806F-EDBE-7D82C9C2C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497CCD-54B3-3F13-1925-CC74F2CFC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548638"/>
            <a:ext cx="3493008" cy="5788152"/>
          </a:xfrm>
        </p:spPr>
        <p:txBody>
          <a:bodyPr anchor="ctr">
            <a:normAutofit/>
          </a:bodyPr>
          <a:lstStyle/>
          <a:p>
            <a:pPr algn="ctr"/>
            <a:r>
              <a:rPr lang="it-IT" sz="4000" b="0" dirty="0"/>
              <a:t>Indicatori e Metriche di Misurazione 3/5</a:t>
            </a:r>
            <a:endParaRPr lang="it-IT" sz="4000" dirty="0"/>
          </a:p>
        </p:txBody>
      </p:sp>
      <p:graphicFrame>
        <p:nvGraphicFramePr>
          <p:cNvPr id="7" name="Segnaposto contenuto 4">
            <a:extLst>
              <a:ext uri="{FF2B5EF4-FFF2-40B4-BE49-F238E27FC236}">
                <a16:creationId xmlns:a16="http://schemas.microsoft.com/office/drawing/2014/main" id="{62C3B2AC-B46F-D66C-7F24-AE37E25613E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1510391"/>
              </p:ext>
            </p:extLst>
          </p:nvPr>
        </p:nvGraphicFramePr>
        <p:xfrm>
          <a:off x="4608246" y="548640"/>
          <a:ext cx="6949440" cy="578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0F30AE1A-59FA-17CF-1702-2EF9750587D7}"/>
              </a:ext>
            </a:extLst>
          </p:cNvPr>
          <p:cNvSpPr txBox="1">
            <a:spLocks/>
          </p:cNvSpPr>
          <p:nvPr/>
        </p:nvSpPr>
        <p:spPr>
          <a:xfrm>
            <a:off x="3613911" y="6494653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7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8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9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4" name="Immagine 3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523FDB50-FE5C-6F6D-A125-7C18E4931D1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978" y="6294431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072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4368CA-B03F-4E19-9887-64969DC8DB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735214-33CE-755D-4EB2-910D972B9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548638"/>
            <a:ext cx="3493008" cy="5788152"/>
          </a:xfrm>
        </p:spPr>
        <p:txBody>
          <a:bodyPr anchor="ctr">
            <a:normAutofit/>
          </a:bodyPr>
          <a:lstStyle/>
          <a:p>
            <a:pPr algn="ctr"/>
            <a:r>
              <a:rPr lang="it-IT" sz="4000" b="0" dirty="0"/>
              <a:t>Indicatori e Metriche di Misurazione 4/5</a:t>
            </a:r>
            <a:endParaRPr lang="it-IT" sz="4000" dirty="0"/>
          </a:p>
        </p:txBody>
      </p:sp>
      <p:graphicFrame>
        <p:nvGraphicFramePr>
          <p:cNvPr id="7" name="Segnaposto contenuto 4">
            <a:extLst>
              <a:ext uri="{FF2B5EF4-FFF2-40B4-BE49-F238E27FC236}">
                <a16:creationId xmlns:a16="http://schemas.microsoft.com/office/drawing/2014/main" id="{1C08F9F8-60C0-1722-F23E-E7B025CB5F4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6015456"/>
              </p:ext>
            </p:extLst>
          </p:nvPr>
        </p:nvGraphicFramePr>
        <p:xfrm>
          <a:off x="4608246" y="548640"/>
          <a:ext cx="6949440" cy="578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0F30AE1A-59FA-17CF-1702-2EF9750587D7}"/>
              </a:ext>
            </a:extLst>
          </p:cNvPr>
          <p:cNvSpPr txBox="1">
            <a:spLocks/>
          </p:cNvSpPr>
          <p:nvPr/>
        </p:nvSpPr>
        <p:spPr>
          <a:xfrm>
            <a:off x="3613911" y="6301480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7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8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9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4" name="Immagine 3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523FDB50-FE5C-6F6D-A125-7C18E4931D1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978" y="6101258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31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873E74-6222-354F-BDA4-FFA8CCE0DE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C375A8-EA6E-3C98-F2D0-CAEA82A1E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548638"/>
            <a:ext cx="3493008" cy="5788152"/>
          </a:xfrm>
        </p:spPr>
        <p:txBody>
          <a:bodyPr anchor="ctr">
            <a:normAutofit/>
          </a:bodyPr>
          <a:lstStyle/>
          <a:p>
            <a:pPr algn="ctr"/>
            <a:r>
              <a:rPr lang="it-IT" sz="4000" b="0" dirty="0"/>
              <a:t>Indicatori e Metriche di Misurazione 5/5</a:t>
            </a:r>
            <a:endParaRPr lang="it-IT" sz="4000" dirty="0"/>
          </a:p>
        </p:txBody>
      </p:sp>
      <p:graphicFrame>
        <p:nvGraphicFramePr>
          <p:cNvPr id="7" name="Segnaposto contenuto 4">
            <a:extLst>
              <a:ext uri="{FF2B5EF4-FFF2-40B4-BE49-F238E27FC236}">
                <a16:creationId xmlns:a16="http://schemas.microsoft.com/office/drawing/2014/main" id="{6DE58DCF-D785-3282-C78E-C55B1B5BD6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169005"/>
              </p:ext>
            </p:extLst>
          </p:nvPr>
        </p:nvGraphicFramePr>
        <p:xfrm>
          <a:off x="4608246" y="548640"/>
          <a:ext cx="6949440" cy="578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0F30AE1A-59FA-17CF-1702-2EF9750587D7}"/>
              </a:ext>
            </a:extLst>
          </p:cNvPr>
          <p:cNvSpPr txBox="1">
            <a:spLocks/>
          </p:cNvSpPr>
          <p:nvPr/>
        </p:nvSpPr>
        <p:spPr>
          <a:xfrm>
            <a:off x="3143512" y="6426842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7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8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9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4" name="Immagine 3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523FDB50-FE5C-6F6D-A125-7C18E4931D1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168" y="6335278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837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0EECA69B-4C2A-7F31-8019-E90DB3BD49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pic>
        <p:nvPicPr>
          <p:cNvPr id="8" name="Immagine 7" descr="Immagine che contiene dipinto, cielo, arte, disegno&#10;&#10;Il contenuto generato dall'IA potrebbe non essere corretto.">
            <a:extLst>
              <a:ext uri="{FF2B5EF4-FFF2-40B4-BE49-F238E27FC236}">
                <a16:creationId xmlns:a16="http://schemas.microsoft.com/office/drawing/2014/main" id="{614F08DD-53E8-3C5A-FC35-035CD06936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1878" r="7849" b="14071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857DEAC1-B3AA-6569-0A44-A191DF2F3C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86400"/>
            <a:ext cx="12191999" cy="1371600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408D52A-EAFF-C25C-8448-CE65508FF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" y="5715000"/>
            <a:ext cx="8027544" cy="960120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/>
              <a:t>PAUSA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1ACA003-8FA3-B02F-A398-7069D5929C02}"/>
              </a:ext>
            </a:extLst>
          </p:cNvPr>
          <p:cNvSpPr txBox="1"/>
          <p:nvPr/>
        </p:nvSpPr>
        <p:spPr>
          <a:xfrm>
            <a:off x="8347585" y="5715000"/>
            <a:ext cx="3630168" cy="96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Ci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vediamo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tra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 20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minuti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0F30AE1A-59FA-17CF-1702-2EF9750587D7}"/>
              </a:ext>
            </a:extLst>
          </p:cNvPr>
          <p:cNvSpPr txBox="1">
            <a:spLocks/>
          </p:cNvSpPr>
          <p:nvPr/>
        </p:nvSpPr>
        <p:spPr>
          <a:xfrm>
            <a:off x="3777826" y="6410513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4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5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6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4" name="Immagine 3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523FDB50-FE5C-6F6D-A125-7C18E4931D1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1769" y="6333476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46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57F01E-DE76-8DDD-2D28-FCB59CB08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9809" y="353681"/>
            <a:ext cx="6572382" cy="97431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1900"/>
              <a:t>Le Tecnologie Più Efficienti e Convenienti</a:t>
            </a:r>
            <a:br>
              <a:rPr lang="en-US" sz="1900"/>
            </a:br>
            <a:br>
              <a:rPr lang="en-US" sz="1900"/>
            </a:br>
            <a:endParaRPr lang="en-US" sz="1900"/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E3D63A52-AC86-9360-B2E9-0F882FCB0F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7083845"/>
              </p:ext>
            </p:extLst>
          </p:nvPr>
        </p:nvGraphicFramePr>
        <p:xfrm>
          <a:off x="2809809" y="1620428"/>
          <a:ext cx="6572383" cy="3948316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784522">
                  <a:extLst>
                    <a:ext uri="{9D8B030D-6E8A-4147-A177-3AD203B41FA5}">
                      <a16:colId xmlns:a16="http://schemas.microsoft.com/office/drawing/2014/main" val="2827721887"/>
                    </a:ext>
                  </a:extLst>
                </a:gridCol>
                <a:gridCol w="1698872">
                  <a:extLst>
                    <a:ext uri="{9D8B030D-6E8A-4147-A177-3AD203B41FA5}">
                      <a16:colId xmlns:a16="http://schemas.microsoft.com/office/drawing/2014/main" val="601073082"/>
                    </a:ext>
                  </a:extLst>
                </a:gridCol>
                <a:gridCol w="1448236">
                  <a:extLst>
                    <a:ext uri="{9D8B030D-6E8A-4147-A177-3AD203B41FA5}">
                      <a16:colId xmlns:a16="http://schemas.microsoft.com/office/drawing/2014/main" val="2332866629"/>
                    </a:ext>
                  </a:extLst>
                </a:gridCol>
                <a:gridCol w="1640753">
                  <a:extLst>
                    <a:ext uri="{9D8B030D-6E8A-4147-A177-3AD203B41FA5}">
                      <a16:colId xmlns:a16="http://schemas.microsoft.com/office/drawing/2014/main" val="1006381752"/>
                    </a:ext>
                  </a:extLst>
                </a:gridCol>
              </a:tblGrid>
              <a:tr h="284486">
                <a:tc>
                  <a:txBody>
                    <a:bodyPr/>
                    <a:lstStyle/>
                    <a:p>
                      <a:r>
                        <a:rPr lang="it-IT" sz="1300"/>
                        <a:t>Tipologia</a:t>
                      </a:r>
                    </a:p>
                  </a:txBody>
                  <a:tcPr marL="64656" marR="64656" marT="32328" marB="32328"/>
                </a:tc>
                <a:tc>
                  <a:txBody>
                    <a:bodyPr/>
                    <a:lstStyle/>
                    <a:p>
                      <a:r>
                        <a:rPr lang="it-IT" sz="1300"/>
                        <a:t>Costo</a:t>
                      </a:r>
                    </a:p>
                  </a:txBody>
                  <a:tcPr marL="64656" marR="64656" marT="32328" marB="32328"/>
                </a:tc>
                <a:tc>
                  <a:txBody>
                    <a:bodyPr/>
                    <a:lstStyle/>
                    <a:p>
                      <a:r>
                        <a:rPr lang="it-IT" sz="1300"/>
                        <a:t>Payback</a:t>
                      </a:r>
                    </a:p>
                  </a:txBody>
                  <a:tcPr marL="64656" marR="64656" marT="32328" marB="32328"/>
                </a:tc>
                <a:tc>
                  <a:txBody>
                    <a:bodyPr/>
                    <a:lstStyle/>
                    <a:p>
                      <a:r>
                        <a:rPr lang="it-IT" sz="1300"/>
                        <a:t>Risparmio</a:t>
                      </a:r>
                    </a:p>
                  </a:txBody>
                  <a:tcPr marL="64656" marR="64656" marT="32328" marB="32328"/>
                </a:tc>
                <a:extLst>
                  <a:ext uri="{0D108BD9-81ED-4DB2-BD59-A6C34878D82A}">
                    <a16:rowId xmlns:a16="http://schemas.microsoft.com/office/drawing/2014/main" val="4011187594"/>
                  </a:ext>
                </a:extLst>
              </a:tr>
              <a:tr h="262934">
                <a:tc>
                  <a:txBody>
                    <a:bodyPr/>
                    <a:lstStyle/>
                    <a:p>
                      <a:r>
                        <a:rPr lang="it-IT" sz="1100" b="0" kern="1200">
                          <a:solidFill>
                            <a:schemeClr val="dk1"/>
                          </a:solidFill>
                          <a:effectLst/>
                        </a:rPr>
                        <a:t>LED Illuminazione</a:t>
                      </a:r>
                      <a:endParaRPr lang="it-IT" sz="1100"/>
                    </a:p>
                  </a:txBody>
                  <a:tcPr marL="64656" marR="64656" marT="32328" marB="32328"/>
                </a:tc>
                <a:tc>
                  <a:txBody>
                    <a:bodyPr/>
                    <a:lstStyle/>
                    <a:p>
                      <a:r>
                        <a:rPr lang="it-IT" sz="1100" b="0" kern="1200">
                          <a:solidFill>
                            <a:schemeClr val="dk1"/>
                          </a:solidFill>
                          <a:effectLst/>
                        </a:rPr>
                        <a:t>Medio</a:t>
                      </a:r>
                      <a:endParaRPr lang="it-IT" sz="1100"/>
                    </a:p>
                  </a:txBody>
                  <a:tcPr marL="64656" marR="64656" marT="32328" marB="32328"/>
                </a:tc>
                <a:tc>
                  <a:txBody>
                    <a:bodyPr/>
                    <a:lstStyle/>
                    <a:p>
                      <a:r>
                        <a:rPr lang="it-IT" sz="1100" b="0" kern="1200">
                          <a:solidFill>
                            <a:schemeClr val="dk1"/>
                          </a:solidFill>
                          <a:effectLst/>
                        </a:rPr>
                        <a:t>1-2 anni</a:t>
                      </a:r>
                      <a:endParaRPr lang="it-IT" sz="1100"/>
                    </a:p>
                  </a:txBody>
                  <a:tcPr marL="64656" marR="64656" marT="32328" marB="32328"/>
                </a:tc>
                <a:tc>
                  <a:txBody>
                    <a:bodyPr/>
                    <a:lstStyle/>
                    <a:p>
                      <a:r>
                        <a:rPr lang="it-IT" sz="1100" b="0" kern="1200">
                          <a:solidFill>
                            <a:schemeClr val="dk1"/>
                          </a:solidFill>
                          <a:effectLst/>
                        </a:rPr>
                        <a:t>75-80%</a:t>
                      </a:r>
                      <a:endParaRPr lang="it-IT" sz="1100"/>
                    </a:p>
                  </a:txBody>
                  <a:tcPr marL="64656" marR="64656" marT="32328" marB="32328"/>
                </a:tc>
                <a:extLst>
                  <a:ext uri="{0D108BD9-81ED-4DB2-BD59-A6C34878D82A}">
                    <a16:rowId xmlns:a16="http://schemas.microsoft.com/office/drawing/2014/main" val="251313973"/>
                  </a:ext>
                </a:extLst>
              </a:tr>
              <a:tr h="435349">
                <a:tc>
                  <a:txBody>
                    <a:bodyPr/>
                    <a:lstStyle/>
                    <a:p>
                      <a:r>
                        <a:rPr lang="it-IT" sz="1100" b="0" kern="1200">
                          <a:solidFill>
                            <a:schemeClr val="dk1"/>
                          </a:solidFill>
                          <a:effectLst/>
                        </a:rPr>
                        <a:t>Sigillatura fughe aria compressa</a:t>
                      </a:r>
                      <a:endParaRPr lang="it-IT" sz="1100"/>
                    </a:p>
                  </a:txBody>
                  <a:tcPr marL="64656" marR="64656" marT="32328" marB="32328"/>
                </a:tc>
                <a:tc>
                  <a:txBody>
                    <a:bodyPr/>
                    <a:lstStyle/>
                    <a:p>
                      <a:r>
                        <a:rPr lang="it-IT" sz="1100"/>
                        <a:t>Molto Basso</a:t>
                      </a:r>
                    </a:p>
                  </a:txBody>
                  <a:tcPr marL="64656" marR="64656" marT="32328" marB="32328"/>
                </a:tc>
                <a:tc>
                  <a:txBody>
                    <a:bodyPr/>
                    <a:lstStyle/>
                    <a:p>
                      <a:r>
                        <a:rPr lang="it-IT" sz="1100"/>
                        <a:t>2 mesi</a:t>
                      </a:r>
                    </a:p>
                  </a:txBody>
                  <a:tcPr marL="64656" marR="64656" marT="32328" marB="32328"/>
                </a:tc>
                <a:tc>
                  <a:txBody>
                    <a:bodyPr/>
                    <a:lstStyle/>
                    <a:p>
                      <a:r>
                        <a:rPr lang="it-IT" sz="1100"/>
                        <a:t>15-30%</a:t>
                      </a:r>
                    </a:p>
                  </a:txBody>
                  <a:tcPr marL="64656" marR="64656" marT="32328" marB="32328"/>
                </a:tc>
                <a:extLst>
                  <a:ext uri="{0D108BD9-81ED-4DB2-BD59-A6C34878D82A}">
                    <a16:rowId xmlns:a16="http://schemas.microsoft.com/office/drawing/2014/main" val="2919113205"/>
                  </a:ext>
                </a:extLst>
              </a:tr>
              <a:tr h="262934">
                <a:tc>
                  <a:txBody>
                    <a:bodyPr/>
                    <a:lstStyle/>
                    <a:p>
                      <a:r>
                        <a:rPr lang="it-IT" sz="1100" b="0" kern="1200">
                          <a:solidFill>
                            <a:schemeClr val="dk1"/>
                          </a:solidFill>
                          <a:effectLst/>
                        </a:rPr>
                        <a:t>Caldaia a condensazione</a:t>
                      </a:r>
                      <a:endParaRPr lang="it-IT" sz="1100"/>
                    </a:p>
                  </a:txBody>
                  <a:tcPr marL="64656" marR="64656" marT="32328" marB="32328"/>
                </a:tc>
                <a:tc>
                  <a:txBody>
                    <a:bodyPr/>
                    <a:lstStyle/>
                    <a:p>
                      <a:r>
                        <a:rPr lang="it-IT" sz="1100"/>
                        <a:t>Alto</a:t>
                      </a:r>
                    </a:p>
                  </a:txBody>
                  <a:tcPr marL="64656" marR="64656" marT="32328" marB="32328"/>
                </a:tc>
                <a:tc>
                  <a:txBody>
                    <a:bodyPr/>
                    <a:lstStyle/>
                    <a:p>
                      <a:r>
                        <a:rPr lang="it-IT" sz="1100"/>
                        <a:t>4-7 anni</a:t>
                      </a:r>
                    </a:p>
                  </a:txBody>
                  <a:tcPr marL="64656" marR="64656" marT="32328" marB="32328"/>
                </a:tc>
                <a:tc>
                  <a:txBody>
                    <a:bodyPr/>
                    <a:lstStyle/>
                    <a:p>
                      <a:r>
                        <a:rPr lang="it-IT" sz="1100"/>
                        <a:t>10-20%</a:t>
                      </a:r>
                    </a:p>
                  </a:txBody>
                  <a:tcPr marL="64656" marR="64656" marT="32328" marB="32328"/>
                </a:tc>
                <a:extLst>
                  <a:ext uri="{0D108BD9-81ED-4DB2-BD59-A6C34878D82A}">
                    <a16:rowId xmlns:a16="http://schemas.microsoft.com/office/drawing/2014/main" val="2886629963"/>
                  </a:ext>
                </a:extLst>
              </a:tr>
              <a:tr h="262934">
                <a:tc>
                  <a:txBody>
                    <a:bodyPr/>
                    <a:lstStyle/>
                    <a:p>
                      <a:r>
                        <a:rPr lang="it-IT" sz="1100" b="0" kern="1200">
                          <a:solidFill>
                            <a:schemeClr val="dk1"/>
                          </a:solidFill>
                          <a:effectLst/>
                        </a:rPr>
                        <a:t>Compressore VFD</a:t>
                      </a:r>
                      <a:endParaRPr lang="it-IT" sz="1100"/>
                    </a:p>
                  </a:txBody>
                  <a:tcPr marL="64656" marR="64656" marT="32328" marB="32328"/>
                </a:tc>
                <a:tc>
                  <a:txBody>
                    <a:bodyPr/>
                    <a:lstStyle/>
                    <a:p>
                      <a:r>
                        <a:rPr lang="it-IT" sz="1100"/>
                        <a:t>Alto</a:t>
                      </a:r>
                    </a:p>
                  </a:txBody>
                  <a:tcPr marL="64656" marR="64656" marT="32328" marB="32328"/>
                </a:tc>
                <a:tc>
                  <a:txBody>
                    <a:bodyPr/>
                    <a:lstStyle/>
                    <a:p>
                      <a:r>
                        <a:rPr lang="it-IT" sz="1100"/>
                        <a:t>2-3 anni</a:t>
                      </a:r>
                    </a:p>
                  </a:txBody>
                  <a:tcPr marL="64656" marR="64656" marT="32328" marB="32328"/>
                </a:tc>
                <a:tc>
                  <a:txBody>
                    <a:bodyPr/>
                    <a:lstStyle/>
                    <a:p>
                      <a:r>
                        <a:rPr lang="it-IT" sz="1100"/>
                        <a:t>25-35%</a:t>
                      </a:r>
                    </a:p>
                  </a:txBody>
                  <a:tcPr marL="64656" marR="64656" marT="32328" marB="32328"/>
                </a:tc>
                <a:extLst>
                  <a:ext uri="{0D108BD9-81ED-4DB2-BD59-A6C34878D82A}">
                    <a16:rowId xmlns:a16="http://schemas.microsoft.com/office/drawing/2014/main" val="1259543068"/>
                  </a:ext>
                </a:extLst>
              </a:tr>
              <a:tr h="262934">
                <a:tc>
                  <a:txBody>
                    <a:bodyPr/>
                    <a:lstStyle/>
                    <a:p>
                      <a:r>
                        <a:rPr lang="it-IT" sz="1100" b="0" kern="1200">
                          <a:solidFill>
                            <a:schemeClr val="dk1"/>
                          </a:solidFill>
                          <a:effectLst/>
                        </a:rPr>
                        <a:t>Pompa di calore</a:t>
                      </a:r>
                      <a:endParaRPr lang="it-IT" sz="1100"/>
                    </a:p>
                  </a:txBody>
                  <a:tcPr marL="64656" marR="64656" marT="32328" marB="32328"/>
                </a:tc>
                <a:tc>
                  <a:txBody>
                    <a:bodyPr/>
                    <a:lstStyle/>
                    <a:p>
                      <a:r>
                        <a:rPr lang="it-IT" sz="1100"/>
                        <a:t>Molto Alto</a:t>
                      </a:r>
                    </a:p>
                  </a:txBody>
                  <a:tcPr marL="64656" marR="64656" marT="32328" marB="32328"/>
                </a:tc>
                <a:tc>
                  <a:txBody>
                    <a:bodyPr/>
                    <a:lstStyle/>
                    <a:p>
                      <a:r>
                        <a:rPr lang="it-IT" sz="1100"/>
                        <a:t>6-10 anni</a:t>
                      </a:r>
                    </a:p>
                  </a:txBody>
                  <a:tcPr marL="64656" marR="64656" marT="32328" marB="32328"/>
                </a:tc>
                <a:tc>
                  <a:txBody>
                    <a:bodyPr/>
                    <a:lstStyle/>
                    <a:p>
                      <a:r>
                        <a:rPr lang="it-IT" sz="1100"/>
                        <a:t>40-60%</a:t>
                      </a:r>
                    </a:p>
                  </a:txBody>
                  <a:tcPr marL="64656" marR="64656" marT="32328" marB="32328"/>
                </a:tc>
                <a:extLst>
                  <a:ext uri="{0D108BD9-81ED-4DB2-BD59-A6C34878D82A}">
                    <a16:rowId xmlns:a16="http://schemas.microsoft.com/office/drawing/2014/main" val="3359616976"/>
                  </a:ext>
                </a:extLst>
              </a:tr>
              <a:tr h="435349">
                <a:tc>
                  <a:txBody>
                    <a:bodyPr/>
                    <a:lstStyle/>
                    <a:p>
                      <a:r>
                        <a:rPr lang="it-IT" sz="1100" b="0" kern="1200">
                          <a:solidFill>
                            <a:schemeClr val="dk1"/>
                          </a:solidFill>
                          <a:effectLst/>
                        </a:rPr>
                        <a:t>Isolamento termico (tetto/pareti)</a:t>
                      </a:r>
                      <a:endParaRPr lang="it-IT" sz="1100"/>
                    </a:p>
                  </a:txBody>
                  <a:tcPr marL="64656" marR="64656" marT="32328" marB="32328"/>
                </a:tc>
                <a:tc>
                  <a:txBody>
                    <a:bodyPr/>
                    <a:lstStyle/>
                    <a:p>
                      <a:r>
                        <a:rPr lang="it-IT" sz="1100"/>
                        <a:t>Molto Alto</a:t>
                      </a:r>
                    </a:p>
                  </a:txBody>
                  <a:tcPr marL="64656" marR="64656" marT="32328" marB="32328"/>
                </a:tc>
                <a:tc>
                  <a:txBody>
                    <a:bodyPr/>
                    <a:lstStyle/>
                    <a:p>
                      <a:r>
                        <a:rPr lang="it-IT" sz="1100"/>
                        <a:t>8-15 anni</a:t>
                      </a:r>
                    </a:p>
                  </a:txBody>
                  <a:tcPr marL="64656" marR="64656" marT="32328" marB="3232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/>
                        <a:t>20-40%</a:t>
                      </a:r>
                    </a:p>
                    <a:p>
                      <a:endParaRPr lang="it-IT" sz="1100"/>
                    </a:p>
                  </a:txBody>
                  <a:tcPr marL="64656" marR="64656" marT="32328" marB="32328"/>
                </a:tc>
                <a:extLst>
                  <a:ext uri="{0D108BD9-81ED-4DB2-BD59-A6C34878D82A}">
                    <a16:rowId xmlns:a16="http://schemas.microsoft.com/office/drawing/2014/main" val="1380034168"/>
                  </a:ext>
                </a:extLst>
              </a:tr>
              <a:tr h="435349">
                <a:tc>
                  <a:txBody>
                    <a:bodyPr/>
                    <a:lstStyle/>
                    <a:p>
                      <a:r>
                        <a:rPr lang="it-IT" sz="1100" b="0" kern="1200">
                          <a:solidFill>
                            <a:schemeClr val="dk1"/>
                          </a:solidFill>
                          <a:effectLst/>
                        </a:rPr>
                        <a:t>Motori IE3/IE4 (alta efficienza)</a:t>
                      </a:r>
                      <a:endParaRPr lang="it-IT" sz="1100"/>
                    </a:p>
                  </a:txBody>
                  <a:tcPr marL="64656" marR="64656" marT="32328" marB="32328"/>
                </a:tc>
                <a:tc>
                  <a:txBody>
                    <a:bodyPr/>
                    <a:lstStyle/>
                    <a:p>
                      <a:r>
                        <a:rPr lang="it-IT" sz="1100"/>
                        <a:t>Medio</a:t>
                      </a:r>
                    </a:p>
                  </a:txBody>
                  <a:tcPr marL="64656" marR="64656" marT="32328" marB="32328"/>
                </a:tc>
                <a:tc>
                  <a:txBody>
                    <a:bodyPr/>
                    <a:lstStyle/>
                    <a:p>
                      <a:r>
                        <a:rPr lang="it-IT" sz="1100"/>
                        <a:t>2-4 anni</a:t>
                      </a:r>
                    </a:p>
                  </a:txBody>
                  <a:tcPr marL="64656" marR="64656" marT="32328" marB="3232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/>
                        <a:t>3-8%</a:t>
                      </a:r>
                    </a:p>
                    <a:p>
                      <a:endParaRPr lang="it-IT" sz="1100"/>
                    </a:p>
                  </a:txBody>
                  <a:tcPr marL="64656" marR="64656" marT="32328" marB="32328"/>
                </a:tc>
                <a:extLst>
                  <a:ext uri="{0D108BD9-81ED-4DB2-BD59-A6C34878D82A}">
                    <a16:rowId xmlns:a16="http://schemas.microsoft.com/office/drawing/2014/main" val="1481830003"/>
                  </a:ext>
                </a:extLst>
              </a:tr>
              <a:tr h="435349">
                <a:tc>
                  <a:txBody>
                    <a:bodyPr/>
                    <a:lstStyle/>
                    <a:p>
                      <a:r>
                        <a:rPr lang="it-IT" sz="1100" b="0" kern="1200">
                          <a:solidFill>
                            <a:schemeClr val="dk1"/>
                          </a:solidFill>
                          <a:effectLst/>
                        </a:rPr>
                        <a:t>Building Management System (BMS)</a:t>
                      </a:r>
                      <a:endParaRPr lang="it-IT" sz="1100"/>
                    </a:p>
                  </a:txBody>
                  <a:tcPr marL="64656" marR="64656" marT="32328" marB="32328"/>
                </a:tc>
                <a:tc>
                  <a:txBody>
                    <a:bodyPr/>
                    <a:lstStyle/>
                    <a:p>
                      <a:r>
                        <a:rPr lang="it-IT" sz="1100"/>
                        <a:t>Medio</a:t>
                      </a:r>
                    </a:p>
                  </a:txBody>
                  <a:tcPr marL="64656" marR="64656" marT="32328" marB="32328"/>
                </a:tc>
                <a:tc>
                  <a:txBody>
                    <a:bodyPr/>
                    <a:lstStyle/>
                    <a:p>
                      <a:r>
                        <a:rPr lang="it-IT" sz="1100"/>
                        <a:t>3-5 anni</a:t>
                      </a:r>
                    </a:p>
                  </a:txBody>
                  <a:tcPr marL="64656" marR="64656" marT="32328" marB="3232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/>
                        <a:t>10-20%</a:t>
                      </a:r>
                    </a:p>
                    <a:p>
                      <a:endParaRPr lang="it-IT" sz="1100"/>
                    </a:p>
                  </a:txBody>
                  <a:tcPr marL="64656" marR="64656" marT="32328" marB="32328"/>
                </a:tc>
                <a:extLst>
                  <a:ext uri="{0D108BD9-81ED-4DB2-BD59-A6C34878D82A}">
                    <a16:rowId xmlns:a16="http://schemas.microsoft.com/office/drawing/2014/main" val="87112186"/>
                  </a:ext>
                </a:extLst>
              </a:tr>
              <a:tr h="435349">
                <a:tc>
                  <a:txBody>
                    <a:bodyPr/>
                    <a:lstStyle/>
                    <a:p>
                      <a:r>
                        <a:rPr lang="it-IT" sz="1100" b="0" kern="1200">
                          <a:solidFill>
                            <a:schemeClr val="dk1"/>
                          </a:solidFill>
                          <a:effectLst/>
                        </a:rPr>
                        <a:t>Recupero di calore</a:t>
                      </a:r>
                      <a:endParaRPr lang="it-IT" sz="1100"/>
                    </a:p>
                  </a:txBody>
                  <a:tcPr marL="64656" marR="64656" marT="32328" marB="32328"/>
                </a:tc>
                <a:tc>
                  <a:txBody>
                    <a:bodyPr/>
                    <a:lstStyle/>
                    <a:p>
                      <a:r>
                        <a:rPr lang="it-IT" sz="1100"/>
                        <a:t>Medio-alto</a:t>
                      </a:r>
                    </a:p>
                  </a:txBody>
                  <a:tcPr marL="64656" marR="64656" marT="32328" marB="32328"/>
                </a:tc>
                <a:tc>
                  <a:txBody>
                    <a:bodyPr/>
                    <a:lstStyle/>
                    <a:p>
                      <a:r>
                        <a:rPr lang="it-IT" sz="1100"/>
                        <a:t>3-6 anni</a:t>
                      </a:r>
                    </a:p>
                  </a:txBody>
                  <a:tcPr marL="64656" marR="64656" marT="32328" marB="3232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/>
                        <a:t>5-25%</a:t>
                      </a:r>
                    </a:p>
                    <a:p>
                      <a:endParaRPr lang="it-IT" sz="1100"/>
                    </a:p>
                  </a:txBody>
                  <a:tcPr marL="64656" marR="64656" marT="32328" marB="32328"/>
                </a:tc>
                <a:extLst>
                  <a:ext uri="{0D108BD9-81ED-4DB2-BD59-A6C34878D82A}">
                    <a16:rowId xmlns:a16="http://schemas.microsoft.com/office/drawing/2014/main" val="117063385"/>
                  </a:ext>
                </a:extLst>
              </a:tr>
              <a:tr h="435349">
                <a:tc>
                  <a:txBody>
                    <a:bodyPr/>
                    <a:lstStyle/>
                    <a:p>
                      <a:r>
                        <a:rPr lang="it-IT" sz="1100" b="0" kern="1200">
                          <a:solidFill>
                            <a:schemeClr val="dk1"/>
                          </a:solidFill>
                          <a:effectLst/>
                        </a:rPr>
                        <a:t>Pannelli solari termici</a:t>
                      </a:r>
                      <a:endParaRPr lang="it-IT" sz="1100"/>
                    </a:p>
                  </a:txBody>
                  <a:tcPr marL="64656" marR="64656" marT="32328" marB="32328"/>
                </a:tc>
                <a:tc>
                  <a:txBody>
                    <a:bodyPr/>
                    <a:lstStyle/>
                    <a:p>
                      <a:r>
                        <a:rPr lang="it-IT" sz="1100"/>
                        <a:t>Medio</a:t>
                      </a:r>
                    </a:p>
                  </a:txBody>
                  <a:tcPr marL="64656" marR="64656" marT="32328" marB="32328"/>
                </a:tc>
                <a:tc>
                  <a:txBody>
                    <a:bodyPr/>
                    <a:lstStyle/>
                    <a:p>
                      <a:r>
                        <a:rPr lang="it-IT" sz="1100"/>
                        <a:t>6-10 anni</a:t>
                      </a:r>
                    </a:p>
                  </a:txBody>
                  <a:tcPr marL="64656" marR="64656" marT="32328" marB="3232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/>
                        <a:t>30-50%</a:t>
                      </a:r>
                    </a:p>
                    <a:p>
                      <a:endParaRPr lang="it-IT" sz="1100"/>
                    </a:p>
                  </a:txBody>
                  <a:tcPr marL="64656" marR="64656" marT="32328" marB="32328"/>
                </a:tc>
                <a:extLst>
                  <a:ext uri="{0D108BD9-81ED-4DB2-BD59-A6C34878D82A}">
                    <a16:rowId xmlns:a16="http://schemas.microsoft.com/office/drawing/2014/main" val="1572586918"/>
                  </a:ext>
                </a:extLst>
              </a:tr>
            </a:tbl>
          </a:graphicData>
        </a:graphic>
      </p:graphicFrame>
      <p:sp>
        <p:nvSpPr>
          <p:cNvPr id="6" name="CasellaDiTesto 5">
            <a:extLst>
              <a:ext uri="{FF2B5EF4-FFF2-40B4-BE49-F238E27FC236}">
                <a16:creationId xmlns:a16="http://schemas.microsoft.com/office/drawing/2014/main" id="{CA143BCF-583A-95A0-C3E3-7185438CA40A}"/>
              </a:ext>
            </a:extLst>
          </p:cNvPr>
          <p:cNvSpPr txBox="1"/>
          <p:nvPr/>
        </p:nvSpPr>
        <p:spPr>
          <a:xfrm>
            <a:off x="2809809" y="5853241"/>
            <a:ext cx="6572382" cy="5580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110000"/>
              </a:lnSpc>
              <a:spcBef>
                <a:spcPts val="1000"/>
              </a:spcBef>
            </a:pPr>
            <a:r>
              <a:rPr lang="en-US" sz="1700"/>
              <a:t>Partire dalle tecnologie  a basso costo, alto ROI, per poi salire</a:t>
            </a:r>
          </a:p>
        </p:txBody>
      </p:sp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0F30AE1A-59FA-17CF-1702-2EF9750587D7}"/>
              </a:ext>
            </a:extLst>
          </p:cNvPr>
          <p:cNvSpPr txBox="1">
            <a:spLocks/>
          </p:cNvSpPr>
          <p:nvPr/>
        </p:nvSpPr>
        <p:spPr>
          <a:xfrm>
            <a:off x="3607182" y="6374465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2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3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4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5" name="Immagine 4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523FDB50-FE5C-6F6D-A125-7C18E4931D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8249" y="6174243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589486"/>
      </p:ext>
    </p:extLst>
  </p:cSld>
  <p:clrMapOvr>
    <a:masterClrMapping/>
  </p:clrMapOvr>
</p:sld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Univers Calisto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12700" cap="flat" cmpd="sng" algn="ctr">
          <a:noFill/>
          <a:prstDash val="solid"/>
          <a:miter lim="800000"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chemeClr val="accent1">
                  <a:shade val="50000"/>
                </a:schemeClr>
              </a:solidFill>
              <a:prstDash val="solid"/>
              <a:miter lim="800000"/>
            </a14:hiddenLine>
          </a:ext>
        </a:ex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ChronicleVTI" id="{508E4D90-5116-4BF0-876B-3F422DD1F65F}" vid="{AA21DC3D-92A8-43A4-8358-ED428371CD55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1776</Words>
  <Application>Microsoft Office PowerPoint</Application>
  <PresentationFormat>Widescreen</PresentationFormat>
  <Paragraphs>270</Paragraphs>
  <Slides>17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17</vt:i4>
      </vt:variant>
    </vt:vector>
  </HeadingPairs>
  <TitlesOfParts>
    <vt:vector size="26" baseType="lpstr">
      <vt:lpstr>Aptos</vt:lpstr>
      <vt:lpstr>Arial</vt:lpstr>
      <vt:lpstr>Calibri</vt:lpstr>
      <vt:lpstr>Calibri Light</vt:lpstr>
      <vt:lpstr>Calisto MT</vt:lpstr>
      <vt:lpstr>fkGroteskNeue</vt:lpstr>
      <vt:lpstr>Univers Condensed</vt:lpstr>
      <vt:lpstr>ChronicleVTI</vt:lpstr>
      <vt:lpstr>Tema di Office</vt:lpstr>
      <vt:lpstr>Efficienza Energetica: Fondamenti e Strategie di Intervento</vt:lpstr>
      <vt:lpstr>Efficienza vs Risparmio Energetico: Qual è la differenza?  </vt:lpstr>
      <vt:lpstr>Indicatori e Metriche di Misurazione 1/5</vt:lpstr>
      <vt:lpstr>Indicatori e Metriche di Misurazione 2/5</vt:lpstr>
      <vt:lpstr>Indicatori e Metriche di Misurazione 3/5</vt:lpstr>
      <vt:lpstr>Indicatori e Metriche di Misurazione 4/5</vt:lpstr>
      <vt:lpstr>Indicatori e Metriche di Misurazione 5/5</vt:lpstr>
      <vt:lpstr>PAUSA</vt:lpstr>
      <vt:lpstr>Le Tecnologie Più Efficienti e Convenienti  </vt:lpstr>
      <vt:lpstr>Dove Consumiamo: I Tre Grandi Settori</vt:lpstr>
      <vt:lpstr>Sprechi Comuni: Dove Troverai i Soldi</vt:lpstr>
      <vt:lpstr>Caso Studio: Manifattura di Componenti Metallici (150 dipendenti)  </vt:lpstr>
      <vt:lpstr>Primo Passo: L'Audit Energetico Strutturato</vt:lpstr>
      <vt:lpstr>Obblighi e Incentivi</vt:lpstr>
      <vt:lpstr>Prossimi Passi: Come Muoversi Oggi</vt:lpstr>
      <vt:lpstr>DOMANDE &amp; FAQ</vt:lpstr>
      <vt:lpstr>GRAZIE DELL’ATTENZIONE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Efficienza Energetica: Fondamenti e Strategie di Intervento</dc:title>
  <dc:creator>Silvano De Gregorio</dc:creator>
  <cp:lastModifiedBy>Daniele</cp:lastModifiedBy>
  <cp:revision>7</cp:revision>
  <cp:lastPrinted>2025-12-16T16:26:41Z</cp:lastPrinted>
  <dcterms:created xsi:type="dcterms:W3CDTF">2025-12-10T10:21:33Z</dcterms:created>
  <dcterms:modified xsi:type="dcterms:W3CDTF">2025-12-16T16:30:03Z</dcterms:modified>
</cp:coreProperties>
</file>