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5" r:id="rId11"/>
    <p:sldId id="265" r:id="rId12"/>
    <p:sldId id="266" r:id="rId13"/>
    <p:sldId id="267" r:id="rId14"/>
    <p:sldId id="268" r:id="rId15"/>
    <p:sldId id="269" r:id="rId16"/>
    <p:sldId id="278" r:id="rId17"/>
    <p:sldId id="279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58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2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5.svg"/><Relationship Id="rId1" Type="http://schemas.openxmlformats.org/officeDocument/2006/relationships/image" Target="../media/image44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6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2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5.svg"/><Relationship Id="rId1" Type="http://schemas.openxmlformats.org/officeDocument/2006/relationships/image" Target="../media/image44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6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8049B0-EE17-48E8-BAC4-38EA0B0E602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A36F883C-65E7-43EC-8481-14F8F33C9F54}">
      <dgm:prSet/>
      <dgm:spPr/>
      <dgm:t>
        <a:bodyPr/>
        <a:lstStyle/>
        <a:p>
          <a:r>
            <a:rPr lang="it-IT"/>
            <a:t>Molte aziende hanno ERP, CRM, sistemi di produzione e logistica che non comunicano tra loro.​</a:t>
          </a:r>
          <a:endParaRPr lang="en-US"/>
        </a:p>
      </dgm:t>
    </dgm:pt>
    <dgm:pt modelId="{49ADA2B5-A235-4DC1-98F7-83E227E27153}" type="parTrans" cxnId="{1334ED3F-0749-4741-AB85-42BC4EDD1DE3}">
      <dgm:prSet/>
      <dgm:spPr/>
      <dgm:t>
        <a:bodyPr/>
        <a:lstStyle/>
        <a:p>
          <a:endParaRPr lang="en-US"/>
        </a:p>
      </dgm:t>
    </dgm:pt>
    <dgm:pt modelId="{6BA38076-E084-4991-9436-505AEE106144}" type="sibTrans" cxnId="{1334ED3F-0749-4741-AB85-42BC4EDD1DE3}">
      <dgm:prSet/>
      <dgm:spPr/>
      <dgm:t>
        <a:bodyPr/>
        <a:lstStyle/>
        <a:p>
          <a:endParaRPr lang="en-US"/>
        </a:p>
      </dgm:t>
    </dgm:pt>
    <dgm:pt modelId="{3CE5F1B6-8501-4AEF-BADE-2D20FCDED942}">
      <dgm:prSet/>
      <dgm:spPr/>
      <dgm:t>
        <a:bodyPr/>
        <a:lstStyle/>
        <a:p>
          <a:r>
            <a:rPr lang="it-IT"/>
            <a:t>L’integrazione collega ordine, pianificazione, produzione, magazzino, amministrazione e reporting ESG in un unico disegno.​</a:t>
          </a:r>
          <a:endParaRPr lang="en-US"/>
        </a:p>
      </dgm:t>
    </dgm:pt>
    <dgm:pt modelId="{B4F197FF-C346-4575-B228-E87E937646A5}" type="parTrans" cxnId="{AB935274-93CF-482A-A11D-96084A05F686}">
      <dgm:prSet/>
      <dgm:spPr/>
      <dgm:t>
        <a:bodyPr/>
        <a:lstStyle/>
        <a:p>
          <a:endParaRPr lang="en-US"/>
        </a:p>
      </dgm:t>
    </dgm:pt>
    <dgm:pt modelId="{E200E683-F7A6-4F3E-8A41-3893A7783D65}" type="sibTrans" cxnId="{AB935274-93CF-482A-A11D-96084A05F686}">
      <dgm:prSet/>
      <dgm:spPr/>
      <dgm:t>
        <a:bodyPr/>
        <a:lstStyle/>
        <a:p>
          <a:endParaRPr lang="en-US"/>
        </a:p>
      </dgm:t>
    </dgm:pt>
    <dgm:pt modelId="{1FEB2CAC-B692-417D-80F3-029E49451753}">
      <dgm:prSet/>
      <dgm:spPr/>
      <dgm:t>
        <a:bodyPr/>
        <a:lstStyle/>
        <a:p>
          <a:r>
            <a:rPr lang="it-IT"/>
            <a:t>Ogni attore vede lo stato reale del processo, non versioni parziali o superate</a:t>
          </a:r>
          <a:endParaRPr lang="en-US"/>
        </a:p>
      </dgm:t>
    </dgm:pt>
    <dgm:pt modelId="{0CFC2C37-DAD2-45EF-A1F0-AC89FD380DBB}" type="parTrans" cxnId="{AC0B7444-C92F-42EE-8366-830F0F7E7987}">
      <dgm:prSet/>
      <dgm:spPr/>
      <dgm:t>
        <a:bodyPr/>
        <a:lstStyle/>
        <a:p>
          <a:endParaRPr lang="en-US"/>
        </a:p>
      </dgm:t>
    </dgm:pt>
    <dgm:pt modelId="{81764078-6EA6-4663-B9B8-6A68C2852051}" type="sibTrans" cxnId="{AC0B7444-C92F-42EE-8366-830F0F7E7987}">
      <dgm:prSet/>
      <dgm:spPr/>
      <dgm:t>
        <a:bodyPr/>
        <a:lstStyle/>
        <a:p>
          <a:endParaRPr lang="en-US"/>
        </a:p>
      </dgm:t>
    </dgm:pt>
    <dgm:pt modelId="{0DAF8E38-D1BA-4741-87E0-77373E43FAB3}" type="pres">
      <dgm:prSet presAssocID="{1E8049B0-EE17-48E8-BAC4-38EA0B0E6023}" presName="root" presStyleCnt="0">
        <dgm:presLayoutVars>
          <dgm:dir/>
          <dgm:resizeHandles val="exact"/>
        </dgm:presLayoutVars>
      </dgm:prSet>
      <dgm:spPr/>
    </dgm:pt>
    <dgm:pt modelId="{190EC415-ED1B-4971-803D-6DF4FA26A676}" type="pres">
      <dgm:prSet presAssocID="{A36F883C-65E7-43EC-8481-14F8F33C9F54}" presName="compNode" presStyleCnt="0"/>
      <dgm:spPr/>
    </dgm:pt>
    <dgm:pt modelId="{079F91EA-DC62-4819-B755-A990D7E77171}" type="pres">
      <dgm:prSet presAssocID="{A36F883C-65E7-43EC-8481-14F8F33C9F54}" presName="bgRect" presStyleLbl="bgShp" presStyleIdx="0" presStyleCnt="3"/>
      <dgm:spPr/>
    </dgm:pt>
    <dgm:pt modelId="{573386E0-429D-4152-AA27-C97CDE72A6AE}" type="pres">
      <dgm:prSet presAssocID="{A36F883C-65E7-43EC-8481-14F8F33C9F5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x trolley"/>
        </a:ext>
      </dgm:extLst>
    </dgm:pt>
    <dgm:pt modelId="{CD9189BD-C7EE-49ED-AFB5-3559F365E6D4}" type="pres">
      <dgm:prSet presAssocID="{A36F883C-65E7-43EC-8481-14F8F33C9F54}" presName="spaceRect" presStyleCnt="0"/>
      <dgm:spPr/>
    </dgm:pt>
    <dgm:pt modelId="{2FD9980B-2798-43CD-A347-F975FAA49749}" type="pres">
      <dgm:prSet presAssocID="{A36F883C-65E7-43EC-8481-14F8F33C9F54}" presName="parTx" presStyleLbl="revTx" presStyleIdx="0" presStyleCnt="3">
        <dgm:presLayoutVars>
          <dgm:chMax val="0"/>
          <dgm:chPref val="0"/>
        </dgm:presLayoutVars>
      </dgm:prSet>
      <dgm:spPr/>
    </dgm:pt>
    <dgm:pt modelId="{F355FE3D-F610-432E-A73F-44B8C1E831BF}" type="pres">
      <dgm:prSet presAssocID="{6BA38076-E084-4991-9436-505AEE106144}" presName="sibTrans" presStyleCnt="0"/>
      <dgm:spPr/>
    </dgm:pt>
    <dgm:pt modelId="{EE60E38A-8114-427D-9810-C7C555FC38BF}" type="pres">
      <dgm:prSet presAssocID="{3CE5F1B6-8501-4AEF-BADE-2D20FCDED942}" presName="compNode" presStyleCnt="0"/>
      <dgm:spPr/>
    </dgm:pt>
    <dgm:pt modelId="{FAF1A0FD-561E-4DC8-B936-33D86F239641}" type="pres">
      <dgm:prSet presAssocID="{3CE5F1B6-8501-4AEF-BADE-2D20FCDED942}" presName="bgRect" presStyleLbl="bgShp" presStyleIdx="1" presStyleCnt="3"/>
      <dgm:spPr/>
    </dgm:pt>
    <dgm:pt modelId="{A2CC27FA-13AF-431E-8BE8-F73C217E9A2E}" type="pres">
      <dgm:prSet presAssocID="{3CE5F1B6-8501-4AEF-BADE-2D20FCDED94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sion chart"/>
        </a:ext>
      </dgm:extLst>
    </dgm:pt>
    <dgm:pt modelId="{DA469A0D-4D42-424C-9E9E-44C1637AFD53}" type="pres">
      <dgm:prSet presAssocID="{3CE5F1B6-8501-4AEF-BADE-2D20FCDED942}" presName="spaceRect" presStyleCnt="0"/>
      <dgm:spPr/>
    </dgm:pt>
    <dgm:pt modelId="{AD5A4AFB-E907-4B86-B284-2F8009938794}" type="pres">
      <dgm:prSet presAssocID="{3CE5F1B6-8501-4AEF-BADE-2D20FCDED942}" presName="parTx" presStyleLbl="revTx" presStyleIdx="1" presStyleCnt="3">
        <dgm:presLayoutVars>
          <dgm:chMax val="0"/>
          <dgm:chPref val="0"/>
        </dgm:presLayoutVars>
      </dgm:prSet>
      <dgm:spPr/>
    </dgm:pt>
    <dgm:pt modelId="{6DE526CB-1956-4CE0-A307-13D63030FA5E}" type="pres">
      <dgm:prSet presAssocID="{E200E683-F7A6-4F3E-8A41-3893A7783D65}" presName="sibTrans" presStyleCnt="0"/>
      <dgm:spPr/>
    </dgm:pt>
    <dgm:pt modelId="{F37FD57D-33B0-4332-A28F-E5A3FED8728E}" type="pres">
      <dgm:prSet presAssocID="{1FEB2CAC-B692-417D-80F3-029E49451753}" presName="compNode" presStyleCnt="0"/>
      <dgm:spPr/>
    </dgm:pt>
    <dgm:pt modelId="{E8E6A8F2-DA5E-4BB9-B141-36B0716BA3B3}" type="pres">
      <dgm:prSet presAssocID="{1FEB2CAC-B692-417D-80F3-029E49451753}" presName="bgRect" presStyleLbl="bgShp" presStyleIdx="2" presStyleCnt="3"/>
      <dgm:spPr/>
    </dgm:pt>
    <dgm:pt modelId="{6C6C39B0-3DCC-417E-B79B-6BD31F8E5035}" type="pres">
      <dgm:prSet presAssocID="{1FEB2CAC-B692-417D-80F3-029E4945175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gno di spunta"/>
        </a:ext>
      </dgm:extLst>
    </dgm:pt>
    <dgm:pt modelId="{ACEF9268-C393-4443-ABF8-5F603ADE0585}" type="pres">
      <dgm:prSet presAssocID="{1FEB2CAC-B692-417D-80F3-029E49451753}" presName="spaceRect" presStyleCnt="0"/>
      <dgm:spPr/>
    </dgm:pt>
    <dgm:pt modelId="{D0E73099-62ED-4C92-95E8-649FC0A13132}" type="pres">
      <dgm:prSet presAssocID="{1FEB2CAC-B692-417D-80F3-029E4945175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334ED3F-0749-4741-AB85-42BC4EDD1DE3}" srcId="{1E8049B0-EE17-48E8-BAC4-38EA0B0E6023}" destId="{A36F883C-65E7-43EC-8481-14F8F33C9F54}" srcOrd="0" destOrd="0" parTransId="{49ADA2B5-A235-4DC1-98F7-83E227E27153}" sibTransId="{6BA38076-E084-4991-9436-505AEE106144}"/>
    <dgm:cxn modelId="{AC0B7444-C92F-42EE-8366-830F0F7E7987}" srcId="{1E8049B0-EE17-48E8-BAC4-38EA0B0E6023}" destId="{1FEB2CAC-B692-417D-80F3-029E49451753}" srcOrd="2" destOrd="0" parTransId="{0CFC2C37-DAD2-45EF-A1F0-AC89FD380DBB}" sibTransId="{81764078-6EA6-4663-B9B8-6A68C2852051}"/>
    <dgm:cxn modelId="{EA722672-A78B-48C8-ABDE-8C66D52BF023}" type="presOf" srcId="{3CE5F1B6-8501-4AEF-BADE-2D20FCDED942}" destId="{AD5A4AFB-E907-4B86-B284-2F8009938794}" srcOrd="0" destOrd="0" presId="urn:microsoft.com/office/officeart/2018/2/layout/IconVerticalSolidList"/>
    <dgm:cxn modelId="{AB935274-93CF-482A-A11D-96084A05F686}" srcId="{1E8049B0-EE17-48E8-BAC4-38EA0B0E6023}" destId="{3CE5F1B6-8501-4AEF-BADE-2D20FCDED942}" srcOrd="1" destOrd="0" parTransId="{B4F197FF-C346-4575-B228-E87E937646A5}" sibTransId="{E200E683-F7A6-4F3E-8A41-3893A7783D65}"/>
    <dgm:cxn modelId="{76756B8F-6F46-42AD-8423-0D04C5FFADF8}" type="presOf" srcId="{1E8049B0-EE17-48E8-BAC4-38EA0B0E6023}" destId="{0DAF8E38-D1BA-4741-87E0-77373E43FAB3}" srcOrd="0" destOrd="0" presId="urn:microsoft.com/office/officeart/2018/2/layout/IconVerticalSolidList"/>
    <dgm:cxn modelId="{747095A2-E302-41F6-9FD2-775E78369993}" type="presOf" srcId="{A36F883C-65E7-43EC-8481-14F8F33C9F54}" destId="{2FD9980B-2798-43CD-A347-F975FAA49749}" srcOrd="0" destOrd="0" presId="urn:microsoft.com/office/officeart/2018/2/layout/IconVerticalSolidList"/>
    <dgm:cxn modelId="{472F78E2-D4BB-449E-B030-F3CAABCAD642}" type="presOf" srcId="{1FEB2CAC-B692-417D-80F3-029E49451753}" destId="{D0E73099-62ED-4C92-95E8-649FC0A13132}" srcOrd="0" destOrd="0" presId="urn:microsoft.com/office/officeart/2018/2/layout/IconVerticalSolidList"/>
    <dgm:cxn modelId="{E21B5D76-1F56-473C-A94B-57B625AFD5C0}" type="presParOf" srcId="{0DAF8E38-D1BA-4741-87E0-77373E43FAB3}" destId="{190EC415-ED1B-4971-803D-6DF4FA26A676}" srcOrd="0" destOrd="0" presId="urn:microsoft.com/office/officeart/2018/2/layout/IconVerticalSolidList"/>
    <dgm:cxn modelId="{C2394BEC-50E6-4B5C-AF63-748EB2DB43E8}" type="presParOf" srcId="{190EC415-ED1B-4971-803D-6DF4FA26A676}" destId="{079F91EA-DC62-4819-B755-A990D7E77171}" srcOrd="0" destOrd="0" presId="urn:microsoft.com/office/officeart/2018/2/layout/IconVerticalSolidList"/>
    <dgm:cxn modelId="{8EB2EF56-01DD-40D1-8604-552BE8DF2DC1}" type="presParOf" srcId="{190EC415-ED1B-4971-803D-6DF4FA26A676}" destId="{573386E0-429D-4152-AA27-C97CDE72A6AE}" srcOrd="1" destOrd="0" presId="urn:microsoft.com/office/officeart/2018/2/layout/IconVerticalSolidList"/>
    <dgm:cxn modelId="{7E4A33B4-14E3-4F4C-B27B-54691B785220}" type="presParOf" srcId="{190EC415-ED1B-4971-803D-6DF4FA26A676}" destId="{CD9189BD-C7EE-49ED-AFB5-3559F365E6D4}" srcOrd="2" destOrd="0" presId="urn:microsoft.com/office/officeart/2018/2/layout/IconVerticalSolidList"/>
    <dgm:cxn modelId="{DF060C17-F425-4B69-9ED8-6F764270D6FB}" type="presParOf" srcId="{190EC415-ED1B-4971-803D-6DF4FA26A676}" destId="{2FD9980B-2798-43CD-A347-F975FAA49749}" srcOrd="3" destOrd="0" presId="urn:microsoft.com/office/officeart/2018/2/layout/IconVerticalSolidList"/>
    <dgm:cxn modelId="{97E4816F-9A2B-492E-88DF-18BC4696F269}" type="presParOf" srcId="{0DAF8E38-D1BA-4741-87E0-77373E43FAB3}" destId="{F355FE3D-F610-432E-A73F-44B8C1E831BF}" srcOrd="1" destOrd="0" presId="urn:microsoft.com/office/officeart/2018/2/layout/IconVerticalSolidList"/>
    <dgm:cxn modelId="{D4A1555C-6B0C-4E5E-BB78-5FF0E896F3F0}" type="presParOf" srcId="{0DAF8E38-D1BA-4741-87E0-77373E43FAB3}" destId="{EE60E38A-8114-427D-9810-C7C555FC38BF}" srcOrd="2" destOrd="0" presId="urn:microsoft.com/office/officeart/2018/2/layout/IconVerticalSolidList"/>
    <dgm:cxn modelId="{C4C68EBF-467C-457F-9677-8454401F35A9}" type="presParOf" srcId="{EE60E38A-8114-427D-9810-C7C555FC38BF}" destId="{FAF1A0FD-561E-4DC8-B936-33D86F239641}" srcOrd="0" destOrd="0" presId="urn:microsoft.com/office/officeart/2018/2/layout/IconVerticalSolidList"/>
    <dgm:cxn modelId="{9D1A6DAC-91BD-48B9-A2E9-703390D15529}" type="presParOf" srcId="{EE60E38A-8114-427D-9810-C7C555FC38BF}" destId="{A2CC27FA-13AF-431E-8BE8-F73C217E9A2E}" srcOrd="1" destOrd="0" presId="urn:microsoft.com/office/officeart/2018/2/layout/IconVerticalSolidList"/>
    <dgm:cxn modelId="{D89BE575-D529-4A65-B09E-D0E72224AED8}" type="presParOf" srcId="{EE60E38A-8114-427D-9810-C7C555FC38BF}" destId="{DA469A0D-4D42-424C-9E9E-44C1637AFD53}" srcOrd="2" destOrd="0" presId="urn:microsoft.com/office/officeart/2018/2/layout/IconVerticalSolidList"/>
    <dgm:cxn modelId="{A31E06AF-D09D-4504-9325-7F2B2073E3C3}" type="presParOf" srcId="{EE60E38A-8114-427D-9810-C7C555FC38BF}" destId="{AD5A4AFB-E907-4B86-B284-2F8009938794}" srcOrd="3" destOrd="0" presId="urn:microsoft.com/office/officeart/2018/2/layout/IconVerticalSolidList"/>
    <dgm:cxn modelId="{05BA06AC-AAE3-453F-B3DD-9E3F860A0489}" type="presParOf" srcId="{0DAF8E38-D1BA-4741-87E0-77373E43FAB3}" destId="{6DE526CB-1956-4CE0-A307-13D63030FA5E}" srcOrd="3" destOrd="0" presId="urn:microsoft.com/office/officeart/2018/2/layout/IconVerticalSolidList"/>
    <dgm:cxn modelId="{08541DE1-2236-483C-A918-9C8479FA89A8}" type="presParOf" srcId="{0DAF8E38-D1BA-4741-87E0-77373E43FAB3}" destId="{F37FD57D-33B0-4332-A28F-E5A3FED8728E}" srcOrd="4" destOrd="0" presId="urn:microsoft.com/office/officeart/2018/2/layout/IconVerticalSolidList"/>
    <dgm:cxn modelId="{5748ECF6-335A-469C-AC93-5B66576E1E62}" type="presParOf" srcId="{F37FD57D-33B0-4332-A28F-E5A3FED8728E}" destId="{E8E6A8F2-DA5E-4BB9-B141-36B0716BA3B3}" srcOrd="0" destOrd="0" presId="urn:microsoft.com/office/officeart/2018/2/layout/IconVerticalSolidList"/>
    <dgm:cxn modelId="{AA7A942F-A701-40F3-9B81-02BEE49676CE}" type="presParOf" srcId="{F37FD57D-33B0-4332-A28F-E5A3FED8728E}" destId="{6C6C39B0-3DCC-417E-B79B-6BD31F8E5035}" srcOrd="1" destOrd="0" presId="urn:microsoft.com/office/officeart/2018/2/layout/IconVerticalSolidList"/>
    <dgm:cxn modelId="{B1D158FA-E5BC-4B40-8DD3-44FA8FB12A55}" type="presParOf" srcId="{F37FD57D-33B0-4332-A28F-E5A3FED8728E}" destId="{ACEF9268-C393-4443-ABF8-5F603ADE0585}" srcOrd="2" destOrd="0" presId="urn:microsoft.com/office/officeart/2018/2/layout/IconVerticalSolidList"/>
    <dgm:cxn modelId="{04C88025-6B09-4444-93EE-F5C12E3CB57E}" type="presParOf" srcId="{F37FD57D-33B0-4332-A28F-E5A3FED8728E}" destId="{D0E73099-62ED-4C92-95E8-649FC0A1313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D360FA5-4FA2-4C30-924E-5BE97564E25B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6B49E652-F757-40E3-B323-506B09DE1554}">
      <dgm:prSet/>
      <dgm:spPr/>
      <dgm:t>
        <a:bodyPr/>
        <a:lstStyle/>
        <a:p>
          <a:r>
            <a:rPr lang="it-IT"/>
            <a:t>Mesi 1–6: diagnosi digitale dei processi, mappatura flussi e sistemi, piloti su 1–2 processi chiave.​</a:t>
          </a:r>
          <a:endParaRPr lang="en-US"/>
        </a:p>
      </dgm:t>
    </dgm:pt>
    <dgm:pt modelId="{645683B9-3337-4D35-B9D4-E5B8CFDED880}" type="parTrans" cxnId="{D60F0648-247A-4841-9CCE-C5FB6FF008B6}">
      <dgm:prSet/>
      <dgm:spPr/>
      <dgm:t>
        <a:bodyPr/>
        <a:lstStyle/>
        <a:p>
          <a:endParaRPr lang="en-US"/>
        </a:p>
      </dgm:t>
    </dgm:pt>
    <dgm:pt modelId="{3BFBDD92-4FAD-47D8-B3D4-2E21D91729D5}" type="sibTrans" cxnId="{D60F0648-247A-4841-9CCE-C5FB6FF008B6}">
      <dgm:prSet/>
      <dgm:spPr/>
      <dgm:t>
        <a:bodyPr/>
        <a:lstStyle/>
        <a:p>
          <a:endParaRPr lang="en-US"/>
        </a:p>
      </dgm:t>
    </dgm:pt>
    <dgm:pt modelId="{65B63B99-9B76-410F-BAAC-661E5B249F1D}">
      <dgm:prSet/>
      <dgm:spPr/>
      <dgm:t>
        <a:bodyPr/>
        <a:lstStyle/>
        <a:p>
          <a:r>
            <a:rPr lang="it-IT"/>
            <a:t>Mesi 7–12: estensione delle integrazioni, aumento automazione dei flussi, prime applicazioni analytics/AI.​</a:t>
          </a:r>
          <a:endParaRPr lang="en-US"/>
        </a:p>
      </dgm:t>
    </dgm:pt>
    <dgm:pt modelId="{9F463F95-D32E-416B-83AC-86FEC52C0B1C}" type="parTrans" cxnId="{2F359239-918D-440C-80E8-C0B7158FB065}">
      <dgm:prSet/>
      <dgm:spPr/>
      <dgm:t>
        <a:bodyPr/>
        <a:lstStyle/>
        <a:p>
          <a:endParaRPr lang="en-US"/>
        </a:p>
      </dgm:t>
    </dgm:pt>
    <dgm:pt modelId="{74BEBE33-4FA1-4284-A488-5EF1599A6CB6}" type="sibTrans" cxnId="{2F359239-918D-440C-80E8-C0B7158FB065}">
      <dgm:prSet/>
      <dgm:spPr/>
      <dgm:t>
        <a:bodyPr/>
        <a:lstStyle/>
        <a:p>
          <a:endParaRPr lang="en-US"/>
        </a:p>
      </dgm:t>
    </dgm:pt>
    <dgm:pt modelId="{6BDC66CA-C7B3-4CC5-8727-1B506E386183}">
      <dgm:prSet/>
      <dgm:spPr/>
      <dgm:t>
        <a:bodyPr/>
        <a:lstStyle/>
        <a:p>
          <a:r>
            <a:rPr lang="it-IT"/>
            <a:t>Mesi 13–24: uso più ampio di simulazione e digital twin, consolidamento della governance e standardizzazione delle pratiche</a:t>
          </a:r>
          <a:endParaRPr lang="en-US"/>
        </a:p>
      </dgm:t>
    </dgm:pt>
    <dgm:pt modelId="{83301EBC-0D17-4040-98EF-5E3BCFC4AD3D}" type="parTrans" cxnId="{FA1FCCBE-6D44-4256-9C64-7B50C3CE228D}">
      <dgm:prSet/>
      <dgm:spPr/>
      <dgm:t>
        <a:bodyPr/>
        <a:lstStyle/>
        <a:p>
          <a:endParaRPr lang="en-US"/>
        </a:p>
      </dgm:t>
    </dgm:pt>
    <dgm:pt modelId="{81A38A1A-DECA-4D41-ADCF-3AD81A15E3A5}" type="sibTrans" cxnId="{FA1FCCBE-6D44-4256-9C64-7B50C3CE228D}">
      <dgm:prSet/>
      <dgm:spPr/>
      <dgm:t>
        <a:bodyPr/>
        <a:lstStyle/>
        <a:p>
          <a:endParaRPr lang="en-US"/>
        </a:p>
      </dgm:t>
    </dgm:pt>
    <dgm:pt modelId="{5D6F7574-8E74-4F4F-A630-AC1F0C29B494}" type="pres">
      <dgm:prSet presAssocID="{4D360FA5-4FA2-4C30-924E-5BE97564E25B}" presName="vert0" presStyleCnt="0">
        <dgm:presLayoutVars>
          <dgm:dir/>
          <dgm:animOne val="branch"/>
          <dgm:animLvl val="lvl"/>
        </dgm:presLayoutVars>
      </dgm:prSet>
      <dgm:spPr/>
    </dgm:pt>
    <dgm:pt modelId="{723FF82F-03E2-413A-B955-64AD760CE081}" type="pres">
      <dgm:prSet presAssocID="{6B49E652-F757-40E3-B323-506B09DE1554}" presName="thickLine" presStyleLbl="alignNode1" presStyleIdx="0" presStyleCnt="3"/>
      <dgm:spPr/>
    </dgm:pt>
    <dgm:pt modelId="{4D6EBDB2-9ADD-429C-83C2-9407F409745E}" type="pres">
      <dgm:prSet presAssocID="{6B49E652-F757-40E3-B323-506B09DE1554}" presName="horz1" presStyleCnt="0"/>
      <dgm:spPr/>
    </dgm:pt>
    <dgm:pt modelId="{B609ED9C-F034-4AC8-8743-57EE9349FEB0}" type="pres">
      <dgm:prSet presAssocID="{6B49E652-F757-40E3-B323-506B09DE1554}" presName="tx1" presStyleLbl="revTx" presStyleIdx="0" presStyleCnt="3"/>
      <dgm:spPr/>
    </dgm:pt>
    <dgm:pt modelId="{CB9D328C-77A2-481F-8D6D-A2E0D630CF97}" type="pres">
      <dgm:prSet presAssocID="{6B49E652-F757-40E3-B323-506B09DE1554}" presName="vert1" presStyleCnt="0"/>
      <dgm:spPr/>
    </dgm:pt>
    <dgm:pt modelId="{AE570107-4DE1-4B22-81B5-D8E34A479CC6}" type="pres">
      <dgm:prSet presAssocID="{65B63B99-9B76-410F-BAAC-661E5B249F1D}" presName="thickLine" presStyleLbl="alignNode1" presStyleIdx="1" presStyleCnt="3"/>
      <dgm:spPr/>
    </dgm:pt>
    <dgm:pt modelId="{76177E17-0667-47A3-B10B-A2835EDCED6A}" type="pres">
      <dgm:prSet presAssocID="{65B63B99-9B76-410F-BAAC-661E5B249F1D}" presName="horz1" presStyleCnt="0"/>
      <dgm:spPr/>
    </dgm:pt>
    <dgm:pt modelId="{5780EA49-7CB8-42AD-B725-1DC3DC8B874A}" type="pres">
      <dgm:prSet presAssocID="{65B63B99-9B76-410F-BAAC-661E5B249F1D}" presName="tx1" presStyleLbl="revTx" presStyleIdx="1" presStyleCnt="3"/>
      <dgm:spPr/>
    </dgm:pt>
    <dgm:pt modelId="{846B4D1D-37B1-473C-AA35-7CCDDE3AB47B}" type="pres">
      <dgm:prSet presAssocID="{65B63B99-9B76-410F-BAAC-661E5B249F1D}" presName="vert1" presStyleCnt="0"/>
      <dgm:spPr/>
    </dgm:pt>
    <dgm:pt modelId="{69B124CB-1488-4E6C-A1A0-75F4275BE703}" type="pres">
      <dgm:prSet presAssocID="{6BDC66CA-C7B3-4CC5-8727-1B506E386183}" presName="thickLine" presStyleLbl="alignNode1" presStyleIdx="2" presStyleCnt="3"/>
      <dgm:spPr/>
    </dgm:pt>
    <dgm:pt modelId="{2F2E997B-1DFC-47A5-854A-C00ED2EDC919}" type="pres">
      <dgm:prSet presAssocID="{6BDC66CA-C7B3-4CC5-8727-1B506E386183}" presName="horz1" presStyleCnt="0"/>
      <dgm:spPr/>
    </dgm:pt>
    <dgm:pt modelId="{96732315-2359-4350-ADD3-04A303E29E45}" type="pres">
      <dgm:prSet presAssocID="{6BDC66CA-C7B3-4CC5-8727-1B506E386183}" presName="tx1" presStyleLbl="revTx" presStyleIdx="2" presStyleCnt="3"/>
      <dgm:spPr/>
    </dgm:pt>
    <dgm:pt modelId="{A111677B-D5AD-462A-B3F4-41C84738EE82}" type="pres">
      <dgm:prSet presAssocID="{6BDC66CA-C7B3-4CC5-8727-1B506E386183}" presName="vert1" presStyleCnt="0"/>
      <dgm:spPr/>
    </dgm:pt>
  </dgm:ptLst>
  <dgm:cxnLst>
    <dgm:cxn modelId="{2F359239-918D-440C-80E8-C0B7158FB065}" srcId="{4D360FA5-4FA2-4C30-924E-5BE97564E25B}" destId="{65B63B99-9B76-410F-BAAC-661E5B249F1D}" srcOrd="1" destOrd="0" parTransId="{9F463F95-D32E-416B-83AC-86FEC52C0B1C}" sibTransId="{74BEBE33-4FA1-4284-A488-5EF1599A6CB6}"/>
    <dgm:cxn modelId="{D60F0648-247A-4841-9CCE-C5FB6FF008B6}" srcId="{4D360FA5-4FA2-4C30-924E-5BE97564E25B}" destId="{6B49E652-F757-40E3-B323-506B09DE1554}" srcOrd="0" destOrd="0" parTransId="{645683B9-3337-4D35-B9D4-E5B8CFDED880}" sibTransId="{3BFBDD92-4FAD-47D8-B3D4-2E21D91729D5}"/>
    <dgm:cxn modelId="{9552346F-6648-4A48-8206-18458E36D506}" type="presOf" srcId="{65B63B99-9B76-410F-BAAC-661E5B249F1D}" destId="{5780EA49-7CB8-42AD-B725-1DC3DC8B874A}" srcOrd="0" destOrd="0" presId="urn:microsoft.com/office/officeart/2008/layout/LinedList"/>
    <dgm:cxn modelId="{E6E0CB9E-22CD-40AB-97E8-7D46C86235D5}" type="presOf" srcId="{6BDC66CA-C7B3-4CC5-8727-1B506E386183}" destId="{96732315-2359-4350-ADD3-04A303E29E45}" srcOrd="0" destOrd="0" presId="urn:microsoft.com/office/officeart/2008/layout/LinedList"/>
    <dgm:cxn modelId="{FA1FCCBE-6D44-4256-9C64-7B50C3CE228D}" srcId="{4D360FA5-4FA2-4C30-924E-5BE97564E25B}" destId="{6BDC66CA-C7B3-4CC5-8727-1B506E386183}" srcOrd="2" destOrd="0" parTransId="{83301EBC-0D17-4040-98EF-5E3BCFC4AD3D}" sibTransId="{81A38A1A-DECA-4D41-ADCF-3AD81A15E3A5}"/>
    <dgm:cxn modelId="{0DCBF5E4-68EB-4CAD-9699-86064E651F37}" type="presOf" srcId="{6B49E652-F757-40E3-B323-506B09DE1554}" destId="{B609ED9C-F034-4AC8-8743-57EE9349FEB0}" srcOrd="0" destOrd="0" presId="urn:microsoft.com/office/officeart/2008/layout/LinedList"/>
    <dgm:cxn modelId="{250EE6F8-AB62-428B-BC7C-653495D02C5A}" type="presOf" srcId="{4D360FA5-4FA2-4C30-924E-5BE97564E25B}" destId="{5D6F7574-8E74-4F4F-A630-AC1F0C29B494}" srcOrd="0" destOrd="0" presId="urn:microsoft.com/office/officeart/2008/layout/LinedList"/>
    <dgm:cxn modelId="{0BCB7973-4F02-4A0B-848B-8720612E6A39}" type="presParOf" srcId="{5D6F7574-8E74-4F4F-A630-AC1F0C29B494}" destId="{723FF82F-03E2-413A-B955-64AD760CE081}" srcOrd="0" destOrd="0" presId="urn:microsoft.com/office/officeart/2008/layout/LinedList"/>
    <dgm:cxn modelId="{8EFCDF66-BBC1-48F7-A5BD-48FB7E78622E}" type="presParOf" srcId="{5D6F7574-8E74-4F4F-A630-AC1F0C29B494}" destId="{4D6EBDB2-9ADD-429C-83C2-9407F409745E}" srcOrd="1" destOrd="0" presId="urn:microsoft.com/office/officeart/2008/layout/LinedList"/>
    <dgm:cxn modelId="{A63B8983-80F5-4E23-9916-5F902BFB5E50}" type="presParOf" srcId="{4D6EBDB2-9ADD-429C-83C2-9407F409745E}" destId="{B609ED9C-F034-4AC8-8743-57EE9349FEB0}" srcOrd="0" destOrd="0" presId="urn:microsoft.com/office/officeart/2008/layout/LinedList"/>
    <dgm:cxn modelId="{DC52BDF6-2F22-4B81-BA66-DDC13B33794D}" type="presParOf" srcId="{4D6EBDB2-9ADD-429C-83C2-9407F409745E}" destId="{CB9D328C-77A2-481F-8D6D-A2E0D630CF97}" srcOrd="1" destOrd="0" presId="urn:microsoft.com/office/officeart/2008/layout/LinedList"/>
    <dgm:cxn modelId="{BDB9F467-D77C-4C9A-B12D-E1F05412E8AC}" type="presParOf" srcId="{5D6F7574-8E74-4F4F-A630-AC1F0C29B494}" destId="{AE570107-4DE1-4B22-81B5-D8E34A479CC6}" srcOrd="2" destOrd="0" presId="urn:microsoft.com/office/officeart/2008/layout/LinedList"/>
    <dgm:cxn modelId="{26590A20-7BC9-4CB2-B52B-5381259660F7}" type="presParOf" srcId="{5D6F7574-8E74-4F4F-A630-AC1F0C29B494}" destId="{76177E17-0667-47A3-B10B-A2835EDCED6A}" srcOrd="3" destOrd="0" presId="urn:microsoft.com/office/officeart/2008/layout/LinedList"/>
    <dgm:cxn modelId="{78072DDC-984C-48A6-83B5-2DDE72F1BAF4}" type="presParOf" srcId="{76177E17-0667-47A3-B10B-A2835EDCED6A}" destId="{5780EA49-7CB8-42AD-B725-1DC3DC8B874A}" srcOrd="0" destOrd="0" presId="urn:microsoft.com/office/officeart/2008/layout/LinedList"/>
    <dgm:cxn modelId="{F5D3D5A9-FE6C-47EF-95B2-F0BE9CB09CDA}" type="presParOf" srcId="{76177E17-0667-47A3-B10B-A2835EDCED6A}" destId="{846B4D1D-37B1-473C-AA35-7CCDDE3AB47B}" srcOrd="1" destOrd="0" presId="urn:microsoft.com/office/officeart/2008/layout/LinedList"/>
    <dgm:cxn modelId="{65C64040-DBA9-4135-A19F-7E5FF4A5105F}" type="presParOf" srcId="{5D6F7574-8E74-4F4F-A630-AC1F0C29B494}" destId="{69B124CB-1488-4E6C-A1A0-75F4275BE703}" srcOrd="4" destOrd="0" presId="urn:microsoft.com/office/officeart/2008/layout/LinedList"/>
    <dgm:cxn modelId="{A9C27F86-A196-402B-81CF-C2AC965637EF}" type="presParOf" srcId="{5D6F7574-8E74-4F4F-A630-AC1F0C29B494}" destId="{2F2E997B-1DFC-47A5-854A-C00ED2EDC919}" srcOrd="5" destOrd="0" presId="urn:microsoft.com/office/officeart/2008/layout/LinedList"/>
    <dgm:cxn modelId="{BAA2E5A5-787E-4FD5-BFD0-00AFDCE98779}" type="presParOf" srcId="{2F2E997B-1DFC-47A5-854A-C00ED2EDC919}" destId="{96732315-2359-4350-ADD3-04A303E29E45}" srcOrd="0" destOrd="0" presId="urn:microsoft.com/office/officeart/2008/layout/LinedList"/>
    <dgm:cxn modelId="{774F3783-3E04-4CBC-8D33-D31D441A3EDB}" type="presParOf" srcId="{2F2E997B-1DFC-47A5-854A-C00ED2EDC919}" destId="{A111677B-D5AD-462A-B3F4-41C84738EE8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51FF25-FC56-4DF9-930D-A715E43977F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63628023-E3D3-4908-8D36-A795BE84D288}">
      <dgm:prSet/>
      <dgm:spPr/>
      <dgm:t>
        <a:bodyPr/>
        <a:lstStyle/>
        <a:p>
          <a:r>
            <a:rPr lang="it-IT"/>
            <a:t>Livello dati: unica base tracciabile per ordini, lotti, tempi, magazzino, manutenzione, energia e indicatori ambientali.​</a:t>
          </a:r>
          <a:endParaRPr lang="en-US"/>
        </a:p>
      </dgm:t>
    </dgm:pt>
    <dgm:pt modelId="{5292F9B1-715D-4256-AAEB-2198F53AF2D6}" type="parTrans" cxnId="{C9CD770C-68A2-4E1F-8805-69CCAA784DAC}">
      <dgm:prSet/>
      <dgm:spPr/>
      <dgm:t>
        <a:bodyPr/>
        <a:lstStyle/>
        <a:p>
          <a:endParaRPr lang="en-US"/>
        </a:p>
      </dgm:t>
    </dgm:pt>
    <dgm:pt modelId="{E2B5BFD2-1B79-4F69-AEBE-2DE6B5743281}" type="sibTrans" cxnId="{C9CD770C-68A2-4E1F-8805-69CCAA784DAC}">
      <dgm:prSet/>
      <dgm:spPr/>
      <dgm:t>
        <a:bodyPr/>
        <a:lstStyle/>
        <a:p>
          <a:endParaRPr lang="en-US"/>
        </a:p>
      </dgm:t>
    </dgm:pt>
    <dgm:pt modelId="{315A55CF-7447-41FE-9547-4C4177E19866}">
      <dgm:prSet/>
      <dgm:spPr/>
      <dgm:t>
        <a:bodyPr/>
        <a:lstStyle/>
        <a:p>
          <a:r>
            <a:rPr lang="it-IT"/>
            <a:t>Livello sistemi: integrazione strutturata tra ERP, MES, WMS, manutenzione, piattaforme energia/ESG e CRM.​</a:t>
          </a:r>
          <a:endParaRPr lang="en-US"/>
        </a:p>
      </dgm:t>
    </dgm:pt>
    <dgm:pt modelId="{2D0E29EC-4EB8-435A-9D81-A097FA478765}" type="parTrans" cxnId="{B4B97355-6F54-4608-9455-5CBDDA7A7E5A}">
      <dgm:prSet/>
      <dgm:spPr/>
      <dgm:t>
        <a:bodyPr/>
        <a:lstStyle/>
        <a:p>
          <a:endParaRPr lang="en-US"/>
        </a:p>
      </dgm:t>
    </dgm:pt>
    <dgm:pt modelId="{EBF3C458-5591-45DB-969B-A5961B937872}" type="sibTrans" cxnId="{B4B97355-6F54-4608-9455-5CBDDA7A7E5A}">
      <dgm:prSet/>
      <dgm:spPr/>
      <dgm:t>
        <a:bodyPr/>
        <a:lstStyle/>
        <a:p>
          <a:endParaRPr lang="en-US"/>
        </a:p>
      </dgm:t>
    </dgm:pt>
    <dgm:pt modelId="{E0D93438-CFD1-464D-BFD2-6C7F8B24F0D9}">
      <dgm:prSet/>
      <dgm:spPr/>
      <dgm:t>
        <a:bodyPr/>
        <a:lstStyle/>
        <a:p>
          <a:r>
            <a:rPr lang="it-IT"/>
            <a:t>Un ordine cliente attiva automaticamente pianificazione, approvvigionamento, produzione, logistica e fatturazione.​</a:t>
          </a:r>
          <a:endParaRPr lang="en-US"/>
        </a:p>
      </dgm:t>
    </dgm:pt>
    <dgm:pt modelId="{EF28ACC2-B4D8-4CEC-B363-6440CF30E759}" type="parTrans" cxnId="{31068DAA-2310-4ECB-A080-D4BEEBE9BC31}">
      <dgm:prSet/>
      <dgm:spPr/>
      <dgm:t>
        <a:bodyPr/>
        <a:lstStyle/>
        <a:p>
          <a:endParaRPr lang="en-US"/>
        </a:p>
      </dgm:t>
    </dgm:pt>
    <dgm:pt modelId="{3D492F0F-DEFC-4BD1-9B19-366A291F644D}" type="sibTrans" cxnId="{31068DAA-2310-4ECB-A080-D4BEEBE9BC31}">
      <dgm:prSet/>
      <dgm:spPr/>
      <dgm:t>
        <a:bodyPr/>
        <a:lstStyle/>
        <a:p>
          <a:endParaRPr lang="en-US"/>
        </a:p>
      </dgm:t>
    </dgm:pt>
    <dgm:pt modelId="{35451E4D-5F53-41E0-A566-DCECBB65EA79}" type="pres">
      <dgm:prSet presAssocID="{EB51FF25-FC56-4DF9-930D-A715E43977F4}" presName="root" presStyleCnt="0">
        <dgm:presLayoutVars>
          <dgm:dir/>
          <dgm:resizeHandles val="exact"/>
        </dgm:presLayoutVars>
      </dgm:prSet>
      <dgm:spPr/>
    </dgm:pt>
    <dgm:pt modelId="{F0D86F02-9213-4A33-B030-A1A695E080EA}" type="pres">
      <dgm:prSet presAssocID="{63628023-E3D3-4908-8D36-A795BE84D288}" presName="compNode" presStyleCnt="0"/>
      <dgm:spPr/>
    </dgm:pt>
    <dgm:pt modelId="{4D4AA806-8DD7-4731-84E9-C80F17B2622A}" type="pres">
      <dgm:prSet presAssocID="{63628023-E3D3-4908-8D36-A795BE84D288}" presName="bgRect" presStyleLbl="bgShp" presStyleIdx="0" presStyleCnt="3"/>
      <dgm:spPr/>
    </dgm:pt>
    <dgm:pt modelId="{0E2BFAAA-089C-41DB-902F-43DE710B6948}" type="pres">
      <dgm:prSet presAssocID="{63628023-E3D3-4908-8D36-A795BE84D28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5D3A75B7-D4F7-4E19-9940-5B75C3F22BF3}" type="pres">
      <dgm:prSet presAssocID="{63628023-E3D3-4908-8D36-A795BE84D288}" presName="spaceRect" presStyleCnt="0"/>
      <dgm:spPr/>
    </dgm:pt>
    <dgm:pt modelId="{02B3BB26-E4AB-46F0-A0DE-509F8B26D6D3}" type="pres">
      <dgm:prSet presAssocID="{63628023-E3D3-4908-8D36-A795BE84D288}" presName="parTx" presStyleLbl="revTx" presStyleIdx="0" presStyleCnt="3">
        <dgm:presLayoutVars>
          <dgm:chMax val="0"/>
          <dgm:chPref val="0"/>
        </dgm:presLayoutVars>
      </dgm:prSet>
      <dgm:spPr/>
    </dgm:pt>
    <dgm:pt modelId="{B0DF5A92-2709-4E23-88C0-DA1111AEC371}" type="pres">
      <dgm:prSet presAssocID="{E2B5BFD2-1B79-4F69-AEBE-2DE6B5743281}" presName="sibTrans" presStyleCnt="0"/>
      <dgm:spPr/>
    </dgm:pt>
    <dgm:pt modelId="{F0827EE4-0B59-4BEA-9884-85AE380E4590}" type="pres">
      <dgm:prSet presAssocID="{315A55CF-7447-41FE-9547-4C4177E19866}" presName="compNode" presStyleCnt="0"/>
      <dgm:spPr/>
    </dgm:pt>
    <dgm:pt modelId="{D932145B-079A-43D0-97E9-D9DB970F850D}" type="pres">
      <dgm:prSet presAssocID="{315A55CF-7447-41FE-9547-4C4177E19866}" presName="bgRect" presStyleLbl="bgShp" presStyleIdx="1" presStyleCnt="3"/>
      <dgm:spPr/>
    </dgm:pt>
    <dgm:pt modelId="{C6F3C5C5-2505-4615-8203-5658D943B87D}" type="pres">
      <dgm:prSet presAssocID="{315A55CF-7447-41FE-9547-4C4177E1986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AD7B5D96-0D9C-42FA-9828-48033CE7EE7B}" type="pres">
      <dgm:prSet presAssocID="{315A55CF-7447-41FE-9547-4C4177E19866}" presName="spaceRect" presStyleCnt="0"/>
      <dgm:spPr/>
    </dgm:pt>
    <dgm:pt modelId="{E41878E5-AFF3-47F0-9FE1-323BA93E3D0E}" type="pres">
      <dgm:prSet presAssocID="{315A55CF-7447-41FE-9547-4C4177E19866}" presName="parTx" presStyleLbl="revTx" presStyleIdx="1" presStyleCnt="3">
        <dgm:presLayoutVars>
          <dgm:chMax val="0"/>
          <dgm:chPref val="0"/>
        </dgm:presLayoutVars>
      </dgm:prSet>
      <dgm:spPr/>
    </dgm:pt>
    <dgm:pt modelId="{04F4EA17-4D40-43D4-96E6-C54D008DB43A}" type="pres">
      <dgm:prSet presAssocID="{EBF3C458-5591-45DB-969B-A5961B937872}" presName="sibTrans" presStyleCnt="0"/>
      <dgm:spPr/>
    </dgm:pt>
    <dgm:pt modelId="{122C321A-41F5-4516-A74B-09DA3D156897}" type="pres">
      <dgm:prSet presAssocID="{E0D93438-CFD1-464D-BFD2-6C7F8B24F0D9}" presName="compNode" presStyleCnt="0"/>
      <dgm:spPr/>
    </dgm:pt>
    <dgm:pt modelId="{CCBDFA3D-BD7E-4D3B-A275-0D6FEF66F741}" type="pres">
      <dgm:prSet presAssocID="{E0D93438-CFD1-464D-BFD2-6C7F8B24F0D9}" presName="bgRect" presStyleLbl="bgShp" presStyleIdx="2" presStyleCnt="3"/>
      <dgm:spPr/>
    </dgm:pt>
    <dgm:pt modelId="{2C97F861-2D81-4A9F-86C8-14ED8B020875}" type="pres">
      <dgm:prSet presAssocID="{E0D93438-CFD1-464D-BFD2-6C7F8B24F0D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9C9D7F72-AB95-464A-9898-5881FF35BE74}" type="pres">
      <dgm:prSet presAssocID="{E0D93438-CFD1-464D-BFD2-6C7F8B24F0D9}" presName="spaceRect" presStyleCnt="0"/>
      <dgm:spPr/>
    </dgm:pt>
    <dgm:pt modelId="{1EE61FF5-F3A5-4EA0-A5CF-F942AAC3DB9C}" type="pres">
      <dgm:prSet presAssocID="{E0D93438-CFD1-464D-BFD2-6C7F8B24F0D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D82210A-E9B9-40AF-BAEA-D653757637F8}" type="presOf" srcId="{63628023-E3D3-4908-8D36-A795BE84D288}" destId="{02B3BB26-E4AB-46F0-A0DE-509F8B26D6D3}" srcOrd="0" destOrd="0" presId="urn:microsoft.com/office/officeart/2018/2/layout/IconVerticalSolidList"/>
    <dgm:cxn modelId="{C9CD770C-68A2-4E1F-8805-69CCAA784DAC}" srcId="{EB51FF25-FC56-4DF9-930D-A715E43977F4}" destId="{63628023-E3D3-4908-8D36-A795BE84D288}" srcOrd="0" destOrd="0" parTransId="{5292F9B1-715D-4256-AAEB-2198F53AF2D6}" sibTransId="{E2B5BFD2-1B79-4F69-AEBE-2DE6B5743281}"/>
    <dgm:cxn modelId="{EF2C4E5C-5FEC-4E63-A02D-299A46AE06AA}" type="presOf" srcId="{E0D93438-CFD1-464D-BFD2-6C7F8B24F0D9}" destId="{1EE61FF5-F3A5-4EA0-A5CF-F942AAC3DB9C}" srcOrd="0" destOrd="0" presId="urn:microsoft.com/office/officeart/2018/2/layout/IconVerticalSolidList"/>
    <dgm:cxn modelId="{B4B97355-6F54-4608-9455-5CBDDA7A7E5A}" srcId="{EB51FF25-FC56-4DF9-930D-A715E43977F4}" destId="{315A55CF-7447-41FE-9547-4C4177E19866}" srcOrd="1" destOrd="0" parTransId="{2D0E29EC-4EB8-435A-9D81-A097FA478765}" sibTransId="{EBF3C458-5591-45DB-969B-A5961B937872}"/>
    <dgm:cxn modelId="{31068DAA-2310-4ECB-A080-D4BEEBE9BC31}" srcId="{EB51FF25-FC56-4DF9-930D-A715E43977F4}" destId="{E0D93438-CFD1-464D-BFD2-6C7F8B24F0D9}" srcOrd="2" destOrd="0" parTransId="{EF28ACC2-B4D8-4CEC-B363-6440CF30E759}" sibTransId="{3D492F0F-DEFC-4BD1-9B19-366A291F644D}"/>
    <dgm:cxn modelId="{E76987D6-7655-466F-8423-39175FAC0E53}" type="presOf" srcId="{EB51FF25-FC56-4DF9-930D-A715E43977F4}" destId="{35451E4D-5F53-41E0-A566-DCECBB65EA79}" srcOrd="0" destOrd="0" presId="urn:microsoft.com/office/officeart/2018/2/layout/IconVerticalSolidList"/>
    <dgm:cxn modelId="{8CA81AE1-4FE8-4F15-BE26-361721D4B361}" type="presOf" srcId="{315A55CF-7447-41FE-9547-4C4177E19866}" destId="{E41878E5-AFF3-47F0-9FE1-323BA93E3D0E}" srcOrd="0" destOrd="0" presId="urn:microsoft.com/office/officeart/2018/2/layout/IconVerticalSolidList"/>
    <dgm:cxn modelId="{A32CCA6A-26BF-43DF-A026-53F4D3FAF99F}" type="presParOf" srcId="{35451E4D-5F53-41E0-A566-DCECBB65EA79}" destId="{F0D86F02-9213-4A33-B030-A1A695E080EA}" srcOrd="0" destOrd="0" presId="urn:microsoft.com/office/officeart/2018/2/layout/IconVerticalSolidList"/>
    <dgm:cxn modelId="{17C10141-CE56-4EE8-80E1-A9BFB8924A31}" type="presParOf" srcId="{F0D86F02-9213-4A33-B030-A1A695E080EA}" destId="{4D4AA806-8DD7-4731-84E9-C80F17B2622A}" srcOrd="0" destOrd="0" presId="urn:microsoft.com/office/officeart/2018/2/layout/IconVerticalSolidList"/>
    <dgm:cxn modelId="{CD65A922-5942-496B-9C93-85F9EFFAB09A}" type="presParOf" srcId="{F0D86F02-9213-4A33-B030-A1A695E080EA}" destId="{0E2BFAAA-089C-41DB-902F-43DE710B6948}" srcOrd="1" destOrd="0" presId="urn:microsoft.com/office/officeart/2018/2/layout/IconVerticalSolidList"/>
    <dgm:cxn modelId="{5A5D5192-CAD5-40B5-BD16-59322A574AA6}" type="presParOf" srcId="{F0D86F02-9213-4A33-B030-A1A695E080EA}" destId="{5D3A75B7-D4F7-4E19-9940-5B75C3F22BF3}" srcOrd="2" destOrd="0" presId="urn:microsoft.com/office/officeart/2018/2/layout/IconVerticalSolidList"/>
    <dgm:cxn modelId="{06061B87-0E40-4D0D-9F72-23EB0CFA919B}" type="presParOf" srcId="{F0D86F02-9213-4A33-B030-A1A695E080EA}" destId="{02B3BB26-E4AB-46F0-A0DE-509F8B26D6D3}" srcOrd="3" destOrd="0" presId="urn:microsoft.com/office/officeart/2018/2/layout/IconVerticalSolidList"/>
    <dgm:cxn modelId="{202D2E3D-D309-4240-9975-A3293F189695}" type="presParOf" srcId="{35451E4D-5F53-41E0-A566-DCECBB65EA79}" destId="{B0DF5A92-2709-4E23-88C0-DA1111AEC371}" srcOrd="1" destOrd="0" presId="urn:microsoft.com/office/officeart/2018/2/layout/IconVerticalSolidList"/>
    <dgm:cxn modelId="{16093CD1-87EE-4FBB-AFC7-9EE0F71281CF}" type="presParOf" srcId="{35451E4D-5F53-41E0-A566-DCECBB65EA79}" destId="{F0827EE4-0B59-4BEA-9884-85AE380E4590}" srcOrd="2" destOrd="0" presId="urn:microsoft.com/office/officeart/2018/2/layout/IconVerticalSolidList"/>
    <dgm:cxn modelId="{A3C222A2-B219-43A9-8975-4FDE04E9D2E0}" type="presParOf" srcId="{F0827EE4-0B59-4BEA-9884-85AE380E4590}" destId="{D932145B-079A-43D0-97E9-D9DB970F850D}" srcOrd="0" destOrd="0" presId="urn:microsoft.com/office/officeart/2018/2/layout/IconVerticalSolidList"/>
    <dgm:cxn modelId="{8622DA37-06BA-473C-8B77-D9DB28F797AB}" type="presParOf" srcId="{F0827EE4-0B59-4BEA-9884-85AE380E4590}" destId="{C6F3C5C5-2505-4615-8203-5658D943B87D}" srcOrd="1" destOrd="0" presId="urn:microsoft.com/office/officeart/2018/2/layout/IconVerticalSolidList"/>
    <dgm:cxn modelId="{B9C9FA45-B541-4F1B-904F-15B742DDBD14}" type="presParOf" srcId="{F0827EE4-0B59-4BEA-9884-85AE380E4590}" destId="{AD7B5D96-0D9C-42FA-9828-48033CE7EE7B}" srcOrd="2" destOrd="0" presId="urn:microsoft.com/office/officeart/2018/2/layout/IconVerticalSolidList"/>
    <dgm:cxn modelId="{86BCBF04-4E6F-4236-8284-472D0E7A47B7}" type="presParOf" srcId="{F0827EE4-0B59-4BEA-9884-85AE380E4590}" destId="{E41878E5-AFF3-47F0-9FE1-323BA93E3D0E}" srcOrd="3" destOrd="0" presId="urn:microsoft.com/office/officeart/2018/2/layout/IconVerticalSolidList"/>
    <dgm:cxn modelId="{884BAC56-C09C-4AAB-BE2A-B23FE8FF0748}" type="presParOf" srcId="{35451E4D-5F53-41E0-A566-DCECBB65EA79}" destId="{04F4EA17-4D40-43D4-96E6-C54D008DB43A}" srcOrd="3" destOrd="0" presId="urn:microsoft.com/office/officeart/2018/2/layout/IconVerticalSolidList"/>
    <dgm:cxn modelId="{A288671E-3F65-4316-B534-AD4149E7A9EB}" type="presParOf" srcId="{35451E4D-5F53-41E0-A566-DCECBB65EA79}" destId="{122C321A-41F5-4516-A74B-09DA3D156897}" srcOrd="4" destOrd="0" presId="urn:microsoft.com/office/officeart/2018/2/layout/IconVerticalSolidList"/>
    <dgm:cxn modelId="{C6C22800-D396-490B-9883-C0D01B1F4A20}" type="presParOf" srcId="{122C321A-41F5-4516-A74B-09DA3D156897}" destId="{CCBDFA3D-BD7E-4D3B-A275-0D6FEF66F741}" srcOrd="0" destOrd="0" presId="urn:microsoft.com/office/officeart/2018/2/layout/IconVerticalSolidList"/>
    <dgm:cxn modelId="{A3C8DF43-B311-42B9-8E84-6C4DACA1734B}" type="presParOf" srcId="{122C321A-41F5-4516-A74B-09DA3D156897}" destId="{2C97F861-2D81-4A9F-86C8-14ED8B020875}" srcOrd="1" destOrd="0" presId="urn:microsoft.com/office/officeart/2018/2/layout/IconVerticalSolidList"/>
    <dgm:cxn modelId="{A8F63B70-0F98-4346-A182-CFE002A30327}" type="presParOf" srcId="{122C321A-41F5-4516-A74B-09DA3D156897}" destId="{9C9D7F72-AB95-464A-9898-5881FF35BE74}" srcOrd="2" destOrd="0" presId="urn:microsoft.com/office/officeart/2018/2/layout/IconVerticalSolidList"/>
    <dgm:cxn modelId="{9120ADB7-877A-47C8-8966-2DD3A8C19694}" type="presParOf" srcId="{122C321A-41F5-4516-A74B-09DA3D156897}" destId="{1EE61FF5-F3A5-4EA0-A5CF-F942AAC3DB9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4B9E40-A65D-4E2A-A7C2-7BE4EF4946B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38F6820D-18F5-40B9-8F4F-260033861674}">
      <dgm:prSet/>
      <dgm:spPr/>
      <dgm:t>
        <a:bodyPr/>
        <a:lstStyle/>
        <a:p>
          <a:r>
            <a:rPr lang="it-IT"/>
            <a:t>Mappare i processi end‑to‑end (ordine‑consegna, approvvigionamento‑pagamento, sviluppo prodotto, ecc.).​</a:t>
          </a:r>
          <a:endParaRPr lang="en-US"/>
        </a:p>
      </dgm:t>
    </dgm:pt>
    <dgm:pt modelId="{B79D9533-4029-4D28-9454-B51FA1AE6020}" type="parTrans" cxnId="{6666C721-82D8-402A-A2B2-FC15A486B35E}">
      <dgm:prSet/>
      <dgm:spPr/>
      <dgm:t>
        <a:bodyPr/>
        <a:lstStyle/>
        <a:p>
          <a:endParaRPr lang="en-US"/>
        </a:p>
      </dgm:t>
    </dgm:pt>
    <dgm:pt modelId="{0B87B457-9789-4816-9BF3-31B420039D9B}" type="sibTrans" cxnId="{6666C721-82D8-402A-A2B2-FC15A486B35E}">
      <dgm:prSet/>
      <dgm:spPr/>
      <dgm:t>
        <a:bodyPr/>
        <a:lstStyle/>
        <a:p>
          <a:endParaRPr lang="en-US"/>
        </a:p>
      </dgm:t>
    </dgm:pt>
    <dgm:pt modelId="{324FCCF7-AA96-4F43-A182-153F59A78420}">
      <dgm:prSet/>
      <dgm:spPr/>
      <dgm:t>
        <a:bodyPr/>
        <a:lstStyle/>
        <a:p>
          <a:r>
            <a:rPr lang="it-IT"/>
            <a:t>Definire chi inserisce, valida e usa i dati in ogni fase del processo.​</a:t>
          </a:r>
          <a:endParaRPr lang="en-US"/>
        </a:p>
      </dgm:t>
    </dgm:pt>
    <dgm:pt modelId="{86E167C6-80DA-43A3-B69E-C57529F4B7B7}" type="parTrans" cxnId="{337289A6-5E43-4287-9C29-9E77279686CD}">
      <dgm:prSet/>
      <dgm:spPr/>
      <dgm:t>
        <a:bodyPr/>
        <a:lstStyle/>
        <a:p>
          <a:endParaRPr lang="en-US"/>
        </a:p>
      </dgm:t>
    </dgm:pt>
    <dgm:pt modelId="{C1C3BA52-3D5F-47E0-B1EC-8A79E5DF28A8}" type="sibTrans" cxnId="{337289A6-5E43-4287-9C29-9E77279686CD}">
      <dgm:prSet/>
      <dgm:spPr/>
      <dgm:t>
        <a:bodyPr/>
        <a:lstStyle/>
        <a:p>
          <a:endParaRPr lang="en-US"/>
        </a:p>
      </dgm:t>
    </dgm:pt>
    <dgm:pt modelId="{F0DB360A-96F4-407E-A633-881F08B09BAD}">
      <dgm:prSet/>
      <dgm:spPr/>
      <dgm:t>
        <a:bodyPr/>
        <a:lstStyle/>
        <a:p>
          <a:r>
            <a:rPr lang="it-IT"/>
            <a:t>Procedure chiare per gestire eccezioni, anomalie e miglioramenti continui.</a:t>
          </a:r>
          <a:endParaRPr lang="en-US"/>
        </a:p>
      </dgm:t>
    </dgm:pt>
    <dgm:pt modelId="{3D6A5EB3-B7EC-43D4-8FC0-5B36283AB274}" type="parTrans" cxnId="{02EE49FF-41FE-4983-84FE-8594A67FE5A4}">
      <dgm:prSet/>
      <dgm:spPr/>
      <dgm:t>
        <a:bodyPr/>
        <a:lstStyle/>
        <a:p>
          <a:endParaRPr lang="en-US"/>
        </a:p>
      </dgm:t>
    </dgm:pt>
    <dgm:pt modelId="{E24421C2-DD1A-4453-A04F-438E69A3FFFB}" type="sibTrans" cxnId="{02EE49FF-41FE-4983-84FE-8594A67FE5A4}">
      <dgm:prSet/>
      <dgm:spPr/>
      <dgm:t>
        <a:bodyPr/>
        <a:lstStyle/>
        <a:p>
          <a:endParaRPr lang="en-US"/>
        </a:p>
      </dgm:t>
    </dgm:pt>
    <dgm:pt modelId="{F5F934BD-E4AB-4AF1-B81E-A1F0202017FC}" type="pres">
      <dgm:prSet presAssocID="{D44B9E40-A65D-4E2A-A7C2-7BE4EF4946B8}" presName="root" presStyleCnt="0">
        <dgm:presLayoutVars>
          <dgm:dir/>
          <dgm:resizeHandles val="exact"/>
        </dgm:presLayoutVars>
      </dgm:prSet>
      <dgm:spPr/>
    </dgm:pt>
    <dgm:pt modelId="{6B226474-7C68-46B5-A81A-E469FD58B242}" type="pres">
      <dgm:prSet presAssocID="{38F6820D-18F5-40B9-8F4F-260033861674}" presName="compNode" presStyleCnt="0"/>
      <dgm:spPr/>
    </dgm:pt>
    <dgm:pt modelId="{D51FD7FC-9D42-4C1A-B498-EF1A3C822EB7}" type="pres">
      <dgm:prSet presAssocID="{38F6820D-18F5-40B9-8F4F-260033861674}" presName="bgRect" presStyleLbl="bgShp" presStyleIdx="0" presStyleCnt="3"/>
      <dgm:spPr/>
    </dgm:pt>
    <dgm:pt modelId="{CE6D466C-7506-4F75-8E72-D9F9837D6958}" type="pres">
      <dgm:prSet presAssocID="{38F6820D-18F5-40B9-8F4F-26003386167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4371C05A-9001-4313-B771-F8BE0992883E}" type="pres">
      <dgm:prSet presAssocID="{38F6820D-18F5-40B9-8F4F-260033861674}" presName="spaceRect" presStyleCnt="0"/>
      <dgm:spPr/>
    </dgm:pt>
    <dgm:pt modelId="{93E501B7-25EE-4735-990A-3A8A50B2ACC7}" type="pres">
      <dgm:prSet presAssocID="{38F6820D-18F5-40B9-8F4F-260033861674}" presName="parTx" presStyleLbl="revTx" presStyleIdx="0" presStyleCnt="3">
        <dgm:presLayoutVars>
          <dgm:chMax val="0"/>
          <dgm:chPref val="0"/>
        </dgm:presLayoutVars>
      </dgm:prSet>
      <dgm:spPr/>
    </dgm:pt>
    <dgm:pt modelId="{AFB19E34-2E93-4BD1-A335-90918EC7169C}" type="pres">
      <dgm:prSet presAssocID="{0B87B457-9789-4816-9BF3-31B420039D9B}" presName="sibTrans" presStyleCnt="0"/>
      <dgm:spPr/>
    </dgm:pt>
    <dgm:pt modelId="{D7217A9C-2B42-4A6B-B29F-CA7978EA3EF2}" type="pres">
      <dgm:prSet presAssocID="{324FCCF7-AA96-4F43-A182-153F59A78420}" presName="compNode" presStyleCnt="0"/>
      <dgm:spPr/>
    </dgm:pt>
    <dgm:pt modelId="{CCA5718F-A92E-4DA6-B153-9ED3670635FA}" type="pres">
      <dgm:prSet presAssocID="{324FCCF7-AA96-4F43-A182-153F59A78420}" presName="bgRect" presStyleLbl="bgShp" presStyleIdx="1" presStyleCnt="3"/>
      <dgm:spPr/>
    </dgm:pt>
    <dgm:pt modelId="{46B37A37-80D5-4752-99E7-2EA4D2343E26}" type="pres">
      <dgm:prSet presAssocID="{324FCCF7-AA96-4F43-A182-153F59A7842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he"/>
        </a:ext>
      </dgm:extLst>
    </dgm:pt>
    <dgm:pt modelId="{0DD7BFF2-4151-4DD5-B3D4-D64E11865B15}" type="pres">
      <dgm:prSet presAssocID="{324FCCF7-AA96-4F43-A182-153F59A78420}" presName="spaceRect" presStyleCnt="0"/>
      <dgm:spPr/>
    </dgm:pt>
    <dgm:pt modelId="{B1FD1CDE-F7DB-4CA4-9E53-5ADB6CF0C0A4}" type="pres">
      <dgm:prSet presAssocID="{324FCCF7-AA96-4F43-A182-153F59A78420}" presName="parTx" presStyleLbl="revTx" presStyleIdx="1" presStyleCnt="3">
        <dgm:presLayoutVars>
          <dgm:chMax val="0"/>
          <dgm:chPref val="0"/>
        </dgm:presLayoutVars>
      </dgm:prSet>
      <dgm:spPr/>
    </dgm:pt>
    <dgm:pt modelId="{96C70C25-8944-4386-B43D-FF7000F0F93E}" type="pres">
      <dgm:prSet presAssocID="{C1C3BA52-3D5F-47E0-B1EC-8A79E5DF28A8}" presName="sibTrans" presStyleCnt="0"/>
      <dgm:spPr/>
    </dgm:pt>
    <dgm:pt modelId="{7C7B9111-89F1-4C7C-9E45-7055CAB5C5F6}" type="pres">
      <dgm:prSet presAssocID="{F0DB360A-96F4-407E-A633-881F08B09BAD}" presName="compNode" presStyleCnt="0"/>
      <dgm:spPr/>
    </dgm:pt>
    <dgm:pt modelId="{FB2CAF18-9023-492D-8B60-2B6C7C2C9346}" type="pres">
      <dgm:prSet presAssocID="{F0DB360A-96F4-407E-A633-881F08B09BAD}" presName="bgRect" presStyleLbl="bgShp" presStyleIdx="2" presStyleCnt="3"/>
      <dgm:spPr/>
    </dgm:pt>
    <dgm:pt modelId="{CD054F85-5D56-4178-A7A0-AF944769E067}" type="pres">
      <dgm:prSet presAssocID="{F0DB360A-96F4-407E-A633-881F08B09BA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vviso"/>
        </a:ext>
      </dgm:extLst>
    </dgm:pt>
    <dgm:pt modelId="{F1BAD292-63AD-430B-850D-A2CD1A811F18}" type="pres">
      <dgm:prSet presAssocID="{F0DB360A-96F4-407E-A633-881F08B09BAD}" presName="spaceRect" presStyleCnt="0"/>
      <dgm:spPr/>
    </dgm:pt>
    <dgm:pt modelId="{17EEA9A2-3BC4-421E-94EA-C602DA659353}" type="pres">
      <dgm:prSet presAssocID="{F0DB360A-96F4-407E-A633-881F08B09BA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47B121F-8FA8-4DBC-B9F4-397DBAD1D658}" type="presOf" srcId="{324FCCF7-AA96-4F43-A182-153F59A78420}" destId="{B1FD1CDE-F7DB-4CA4-9E53-5ADB6CF0C0A4}" srcOrd="0" destOrd="0" presId="urn:microsoft.com/office/officeart/2018/2/layout/IconVerticalSolidList"/>
    <dgm:cxn modelId="{6666C721-82D8-402A-A2B2-FC15A486B35E}" srcId="{D44B9E40-A65D-4E2A-A7C2-7BE4EF4946B8}" destId="{38F6820D-18F5-40B9-8F4F-260033861674}" srcOrd="0" destOrd="0" parTransId="{B79D9533-4029-4D28-9454-B51FA1AE6020}" sibTransId="{0B87B457-9789-4816-9BF3-31B420039D9B}"/>
    <dgm:cxn modelId="{D6B0182D-9267-4531-9E2E-4AF236C9ED5C}" type="presOf" srcId="{D44B9E40-A65D-4E2A-A7C2-7BE4EF4946B8}" destId="{F5F934BD-E4AB-4AF1-B81E-A1F0202017FC}" srcOrd="0" destOrd="0" presId="urn:microsoft.com/office/officeart/2018/2/layout/IconVerticalSolidList"/>
    <dgm:cxn modelId="{8F38EF6A-7F1D-4B26-8F97-DCE38A662412}" type="presOf" srcId="{38F6820D-18F5-40B9-8F4F-260033861674}" destId="{93E501B7-25EE-4735-990A-3A8A50B2ACC7}" srcOrd="0" destOrd="0" presId="urn:microsoft.com/office/officeart/2018/2/layout/IconVerticalSolidList"/>
    <dgm:cxn modelId="{337289A6-5E43-4287-9C29-9E77279686CD}" srcId="{D44B9E40-A65D-4E2A-A7C2-7BE4EF4946B8}" destId="{324FCCF7-AA96-4F43-A182-153F59A78420}" srcOrd="1" destOrd="0" parTransId="{86E167C6-80DA-43A3-B69E-C57529F4B7B7}" sibTransId="{C1C3BA52-3D5F-47E0-B1EC-8A79E5DF28A8}"/>
    <dgm:cxn modelId="{64236EBB-9711-4A03-8651-56C5DD508599}" type="presOf" srcId="{F0DB360A-96F4-407E-A633-881F08B09BAD}" destId="{17EEA9A2-3BC4-421E-94EA-C602DA659353}" srcOrd="0" destOrd="0" presId="urn:microsoft.com/office/officeart/2018/2/layout/IconVerticalSolidList"/>
    <dgm:cxn modelId="{02EE49FF-41FE-4983-84FE-8594A67FE5A4}" srcId="{D44B9E40-A65D-4E2A-A7C2-7BE4EF4946B8}" destId="{F0DB360A-96F4-407E-A633-881F08B09BAD}" srcOrd="2" destOrd="0" parTransId="{3D6A5EB3-B7EC-43D4-8FC0-5B36283AB274}" sibTransId="{E24421C2-DD1A-4453-A04F-438E69A3FFFB}"/>
    <dgm:cxn modelId="{8420DF47-A434-4391-908C-FD94DBEA3015}" type="presParOf" srcId="{F5F934BD-E4AB-4AF1-B81E-A1F0202017FC}" destId="{6B226474-7C68-46B5-A81A-E469FD58B242}" srcOrd="0" destOrd="0" presId="urn:microsoft.com/office/officeart/2018/2/layout/IconVerticalSolidList"/>
    <dgm:cxn modelId="{37E5F897-AE0A-46C0-9F96-2ACABC5A9DD2}" type="presParOf" srcId="{6B226474-7C68-46B5-A81A-E469FD58B242}" destId="{D51FD7FC-9D42-4C1A-B498-EF1A3C822EB7}" srcOrd="0" destOrd="0" presId="urn:microsoft.com/office/officeart/2018/2/layout/IconVerticalSolidList"/>
    <dgm:cxn modelId="{80C5C44F-F5CB-4206-B10E-0C90AAC512C5}" type="presParOf" srcId="{6B226474-7C68-46B5-A81A-E469FD58B242}" destId="{CE6D466C-7506-4F75-8E72-D9F9837D6958}" srcOrd="1" destOrd="0" presId="urn:microsoft.com/office/officeart/2018/2/layout/IconVerticalSolidList"/>
    <dgm:cxn modelId="{D78BEB38-F882-4475-BE71-30F12B8124DD}" type="presParOf" srcId="{6B226474-7C68-46B5-A81A-E469FD58B242}" destId="{4371C05A-9001-4313-B771-F8BE0992883E}" srcOrd="2" destOrd="0" presId="urn:microsoft.com/office/officeart/2018/2/layout/IconVerticalSolidList"/>
    <dgm:cxn modelId="{FECF2E7B-13C1-48F2-99AB-09794E258050}" type="presParOf" srcId="{6B226474-7C68-46B5-A81A-E469FD58B242}" destId="{93E501B7-25EE-4735-990A-3A8A50B2ACC7}" srcOrd="3" destOrd="0" presId="urn:microsoft.com/office/officeart/2018/2/layout/IconVerticalSolidList"/>
    <dgm:cxn modelId="{C740C0AA-5B11-41B8-8D0B-0AEC7D7AFFD0}" type="presParOf" srcId="{F5F934BD-E4AB-4AF1-B81E-A1F0202017FC}" destId="{AFB19E34-2E93-4BD1-A335-90918EC7169C}" srcOrd="1" destOrd="0" presId="urn:microsoft.com/office/officeart/2018/2/layout/IconVerticalSolidList"/>
    <dgm:cxn modelId="{67A68A01-7486-44E2-BB1D-DF786065A9B1}" type="presParOf" srcId="{F5F934BD-E4AB-4AF1-B81E-A1F0202017FC}" destId="{D7217A9C-2B42-4A6B-B29F-CA7978EA3EF2}" srcOrd="2" destOrd="0" presId="urn:microsoft.com/office/officeart/2018/2/layout/IconVerticalSolidList"/>
    <dgm:cxn modelId="{D2A69869-43E9-49AD-BBFE-31E32E1C9D0E}" type="presParOf" srcId="{D7217A9C-2B42-4A6B-B29F-CA7978EA3EF2}" destId="{CCA5718F-A92E-4DA6-B153-9ED3670635FA}" srcOrd="0" destOrd="0" presId="urn:microsoft.com/office/officeart/2018/2/layout/IconVerticalSolidList"/>
    <dgm:cxn modelId="{1B5B300F-0A17-4473-ACAA-978A00E4655D}" type="presParOf" srcId="{D7217A9C-2B42-4A6B-B29F-CA7978EA3EF2}" destId="{46B37A37-80D5-4752-99E7-2EA4D2343E26}" srcOrd="1" destOrd="0" presId="urn:microsoft.com/office/officeart/2018/2/layout/IconVerticalSolidList"/>
    <dgm:cxn modelId="{4FC8188C-BA91-4437-AFB1-E6C3CEBEE80F}" type="presParOf" srcId="{D7217A9C-2B42-4A6B-B29F-CA7978EA3EF2}" destId="{0DD7BFF2-4151-4DD5-B3D4-D64E11865B15}" srcOrd="2" destOrd="0" presId="urn:microsoft.com/office/officeart/2018/2/layout/IconVerticalSolidList"/>
    <dgm:cxn modelId="{B8DFC81D-DDC7-4E08-A5B9-149B82003E3E}" type="presParOf" srcId="{D7217A9C-2B42-4A6B-B29F-CA7978EA3EF2}" destId="{B1FD1CDE-F7DB-4CA4-9E53-5ADB6CF0C0A4}" srcOrd="3" destOrd="0" presId="urn:microsoft.com/office/officeart/2018/2/layout/IconVerticalSolidList"/>
    <dgm:cxn modelId="{0C5CB0C5-EBC1-45A0-ABE2-AF65D18A85F8}" type="presParOf" srcId="{F5F934BD-E4AB-4AF1-B81E-A1F0202017FC}" destId="{96C70C25-8944-4386-B43D-FF7000F0F93E}" srcOrd="3" destOrd="0" presId="urn:microsoft.com/office/officeart/2018/2/layout/IconVerticalSolidList"/>
    <dgm:cxn modelId="{5002F431-A4FD-4973-95E5-06C12AA8EB2E}" type="presParOf" srcId="{F5F934BD-E4AB-4AF1-B81E-A1F0202017FC}" destId="{7C7B9111-89F1-4C7C-9E45-7055CAB5C5F6}" srcOrd="4" destOrd="0" presId="urn:microsoft.com/office/officeart/2018/2/layout/IconVerticalSolidList"/>
    <dgm:cxn modelId="{98C8026C-6E9A-4F19-A1D9-0C658C9A153A}" type="presParOf" srcId="{7C7B9111-89F1-4C7C-9E45-7055CAB5C5F6}" destId="{FB2CAF18-9023-492D-8B60-2B6C7C2C9346}" srcOrd="0" destOrd="0" presId="urn:microsoft.com/office/officeart/2018/2/layout/IconVerticalSolidList"/>
    <dgm:cxn modelId="{12B0FF5D-4C62-4F4D-B401-CBF1761F6993}" type="presParOf" srcId="{7C7B9111-89F1-4C7C-9E45-7055CAB5C5F6}" destId="{CD054F85-5D56-4178-A7A0-AF944769E067}" srcOrd="1" destOrd="0" presId="urn:microsoft.com/office/officeart/2018/2/layout/IconVerticalSolidList"/>
    <dgm:cxn modelId="{2C55C569-278C-4498-8171-38BF53089670}" type="presParOf" srcId="{7C7B9111-89F1-4C7C-9E45-7055CAB5C5F6}" destId="{F1BAD292-63AD-430B-850D-A2CD1A811F18}" srcOrd="2" destOrd="0" presId="urn:microsoft.com/office/officeart/2018/2/layout/IconVerticalSolidList"/>
    <dgm:cxn modelId="{E59BCF6A-52F7-4CB0-8EEC-68C82373B6ED}" type="presParOf" srcId="{7C7B9111-89F1-4C7C-9E45-7055CAB5C5F6}" destId="{17EEA9A2-3BC4-421E-94EA-C602DA65935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9F4A33-5A60-42F8-8A9D-B300B6F550B8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841B5B11-A1EB-4EB4-97D5-F4E3FD8BFDB6}">
      <dgm:prSet/>
      <dgm:spPr/>
      <dgm:t>
        <a:bodyPr/>
        <a:lstStyle/>
        <a:p>
          <a:pPr>
            <a:defRPr cap="all"/>
          </a:pPr>
          <a:r>
            <a:rPr lang="it-IT"/>
            <a:t>Dashboard e report mostrano tempi di attraversamento, colli di bottiglia, scarti, saturazione risorse.​</a:t>
          </a:r>
          <a:endParaRPr lang="en-US"/>
        </a:p>
      </dgm:t>
    </dgm:pt>
    <dgm:pt modelId="{3DDDFAD0-DB20-4BB6-88AA-8C2FA2836072}" type="parTrans" cxnId="{14945C58-C529-44FD-9B26-2785F60C9342}">
      <dgm:prSet/>
      <dgm:spPr/>
      <dgm:t>
        <a:bodyPr/>
        <a:lstStyle/>
        <a:p>
          <a:endParaRPr lang="en-US"/>
        </a:p>
      </dgm:t>
    </dgm:pt>
    <dgm:pt modelId="{6B421695-4EB0-4618-AAD3-AD96F824109C}" type="sibTrans" cxnId="{14945C58-C529-44FD-9B26-2785F60C9342}">
      <dgm:prSet/>
      <dgm:spPr/>
      <dgm:t>
        <a:bodyPr/>
        <a:lstStyle/>
        <a:p>
          <a:endParaRPr lang="en-US"/>
        </a:p>
      </dgm:t>
    </dgm:pt>
    <dgm:pt modelId="{12216F7B-19FB-49EE-9766-825DE4064A88}">
      <dgm:prSet/>
      <dgm:spPr/>
      <dgm:t>
        <a:bodyPr/>
        <a:lstStyle/>
        <a:p>
          <a:pPr>
            <a:defRPr cap="all"/>
          </a:pPr>
          <a:r>
            <a:rPr lang="it-IT"/>
            <a:t>Analisi per reparto, turno, prodotto, cliente evidenziano inefficienze nascoste.​</a:t>
          </a:r>
          <a:endParaRPr lang="en-US"/>
        </a:p>
      </dgm:t>
    </dgm:pt>
    <dgm:pt modelId="{8D750B18-972D-4184-B89D-A997DE7C21CA}" type="parTrans" cxnId="{723494B0-A34F-435D-AF80-1D536A1C0702}">
      <dgm:prSet/>
      <dgm:spPr/>
      <dgm:t>
        <a:bodyPr/>
        <a:lstStyle/>
        <a:p>
          <a:endParaRPr lang="en-US"/>
        </a:p>
      </dgm:t>
    </dgm:pt>
    <dgm:pt modelId="{B6AB4692-91F8-4936-9BDB-CB3E51495A78}" type="sibTrans" cxnId="{723494B0-A34F-435D-AF80-1D536A1C0702}">
      <dgm:prSet/>
      <dgm:spPr/>
      <dgm:t>
        <a:bodyPr/>
        <a:lstStyle/>
        <a:p>
          <a:endParaRPr lang="en-US"/>
        </a:p>
      </dgm:t>
    </dgm:pt>
    <dgm:pt modelId="{F6E67A6B-CF8B-4F68-AB5A-E3307240C791}">
      <dgm:prSet/>
      <dgm:spPr/>
      <dgm:t>
        <a:bodyPr/>
        <a:lstStyle/>
        <a:p>
          <a:pPr>
            <a:defRPr cap="all"/>
          </a:pPr>
          <a:r>
            <a:rPr lang="it-IT"/>
            <a:t>Modelli di AI/ML prevedono domanda, tempi di produzione e segnalano pattern anomali.</a:t>
          </a:r>
          <a:endParaRPr lang="en-US"/>
        </a:p>
      </dgm:t>
    </dgm:pt>
    <dgm:pt modelId="{8D88E9E5-C518-484E-97BF-08A1030579B8}" type="parTrans" cxnId="{6DE310AF-6CC2-40EB-A882-4299FB04408C}">
      <dgm:prSet/>
      <dgm:spPr/>
      <dgm:t>
        <a:bodyPr/>
        <a:lstStyle/>
        <a:p>
          <a:endParaRPr lang="en-US"/>
        </a:p>
      </dgm:t>
    </dgm:pt>
    <dgm:pt modelId="{B9AE6739-C0D4-4917-8CD7-EBFF2BBDCF3A}" type="sibTrans" cxnId="{6DE310AF-6CC2-40EB-A882-4299FB04408C}">
      <dgm:prSet/>
      <dgm:spPr/>
      <dgm:t>
        <a:bodyPr/>
        <a:lstStyle/>
        <a:p>
          <a:endParaRPr lang="en-US"/>
        </a:p>
      </dgm:t>
    </dgm:pt>
    <dgm:pt modelId="{A2AA0CDC-126D-42B4-B0FD-21D7DC23D2A9}" type="pres">
      <dgm:prSet presAssocID="{619F4A33-5A60-42F8-8A9D-B300B6F550B8}" presName="root" presStyleCnt="0">
        <dgm:presLayoutVars>
          <dgm:dir/>
          <dgm:resizeHandles val="exact"/>
        </dgm:presLayoutVars>
      </dgm:prSet>
      <dgm:spPr/>
    </dgm:pt>
    <dgm:pt modelId="{24C53E45-1F75-4148-B2AA-8E9950FC6D0B}" type="pres">
      <dgm:prSet presAssocID="{841B5B11-A1EB-4EB4-97D5-F4E3FD8BFDB6}" presName="compNode" presStyleCnt="0"/>
      <dgm:spPr/>
    </dgm:pt>
    <dgm:pt modelId="{952B183A-D54F-472E-B5AF-ADCA3D6A249B}" type="pres">
      <dgm:prSet presAssocID="{841B5B11-A1EB-4EB4-97D5-F4E3FD8BFDB6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208AC0E1-5D4D-4796-981D-95380116F902}" type="pres">
      <dgm:prSet presAssocID="{841B5B11-A1EB-4EB4-97D5-F4E3FD8BFDB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mpagne"/>
        </a:ext>
      </dgm:extLst>
    </dgm:pt>
    <dgm:pt modelId="{22E866AF-6BA2-433B-B076-04F4A889C502}" type="pres">
      <dgm:prSet presAssocID="{841B5B11-A1EB-4EB4-97D5-F4E3FD8BFDB6}" presName="spaceRect" presStyleCnt="0"/>
      <dgm:spPr/>
    </dgm:pt>
    <dgm:pt modelId="{D0ABECDF-B13A-49A3-AA58-3369B138C396}" type="pres">
      <dgm:prSet presAssocID="{841B5B11-A1EB-4EB4-97D5-F4E3FD8BFDB6}" presName="textRect" presStyleLbl="revTx" presStyleIdx="0" presStyleCnt="3">
        <dgm:presLayoutVars>
          <dgm:chMax val="1"/>
          <dgm:chPref val="1"/>
        </dgm:presLayoutVars>
      </dgm:prSet>
      <dgm:spPr/>
    </dgm:pt>
    <dgm:pt modelId="{09060A91-C481-408E-9EC1-7876750F0804}" type="pres">
      <dgm:prSet presAssocID="{6B421695-4EB0-4618-AAD3-AD96F824109C}" presName="sibTrans" presStyleCnt="0"/>
      <dgm:spPr/>
    </dgm:pt>
    <dgm:pt modelId="{3C30A9C5-3DE1-4B12-99EC-B27CB1AAB532}" type="pres">
      <dgm:prSet presAssocID="{12216F7B-19FB-49EE-9766-825DE4064A88}" presName="compNode" presStyleCnt="0"/>
      <dgm:spPr/>
    </dgm:pt>
    <dgm:pt modelId="{67A12A1E-69CA-49C3-B8E8-C8DD9457436A}" type="pres">
      <dgm:prSet presAssocID="{12216F7B-19FB-49EE-9766-825DE4064A88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93105EF5-376F-4499-995B-3F61588E6EAC}" type="pres">
      <dgm:prSet presAssocID="{12216F7B-19FB-49EE-9766-825DE4064A8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C8ABBF56-D5F5-4739-9C79-F9C98AFE2482}" type="pres">
      <dgm:prSet presAssocID="{12216F7B-19FB-49EE-9766-825DE4064A88}" presName="spaceRect" presStyleCnt="0"/>
      <dgm:spPr/>
    </dgm:pt>
    <dgm:pt modelId="{7A5D29B7-8601-40F4-B25A-5C039B186CB3}" type="pres">
      <dgm:prSet presAssocID="{12216F7B-19FB-49EE-9766-825DE4064A88}" presName="textRect" presStyleLbl="revTx" presStyleIdx="1" presStyleCnt="3">
        <dgm:presLayoutVars>
          <dgm:chMax val="1"/>
          <dgm:chPref val="1"/>
        </dgm:presLayoutVars>
      </dgm:prSet>
      <dgm:spPr/>
    </dgm:pt>
    <dgm:pt modelId="{D888A4A2-8C36-40BB-9BD9-627B09A55D05}" type="pres">
      <dgm:prSet presAssocID="{B6AB4692-91F8-4936-9BDB-CB3E51495A78}" presName="sibTrans" presStyleCnt="0"/>
      <dgm:spPr/>
    </dgm:pt>
    <dgm:pt modelId="{F3EFE9A6-8D2E-443A-BAA3-877DA92E28AC}" type="pres">
      <dgm:prSet presAssocID="{F6E67A6B-CF8B-4F68-AB5A-E3307240C791}" presName="compNode" presStyleCnt="0"/>
      <dgm:spPr/>
    </dgm:pt>
    <dgm:pt modelId="{DB070309-4670-4C22-9B86-0E9487E07B16}" type="pres">
      <dgm:prSet presAssocID="{F6E67A6B-CF8B-4F68-AB5A-E3307240C791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9E50CACF-68EC-43EF-8C54-0F7B4A28CCFA}" type="pres">
      <dgm:prSet presAssocID="{F6E67A6B-CF8B-4F68-AB5A-E3307240C79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28506AE5-D338-49EB-8B9D-4085FA5359ED}" type="pres">
      <dgm:prSet presAssocID="{F6E67A6B-CF8B-4F68-AB5A-E3307240C791}" presName="spaceRect" presStyleCnt="0"/>
      <dgm:spPr/>
    </dgm:pt>
    <dgm:pt modelId="{24D80C5B-AD7B-449E-AC5B-5B3BECFD4399}" type="pres">
      <dgm:prSet presAssocID="{F6E67A6B-CF8B-4F68-AB5A-E3307240C791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CBCAC20-7D86-4005-92D9-B631CA2CFDC6}" type="presOf" srcId="{619F4A33-5A60-42F8-8A9D-B300B6F550B8}" destId="{A2AA0CDC-126D-42B4-B0FD-21D7DC23D2A9}" srcOrd="0" destOrd="0" presId="urn:microsoft.com/office/officeart/2018/5/layout/IconLeafLabelList"/>
    <dgm:cxn modelId="{D511FB35-1AA6-40F5-B74A-BD7013550075}" type="presOf" srcId="{841B5B11-A1EB-4EB4-97D5-F4E3FD8BFDB6}" destId="{D0ABECDF-B13A-49A3-AA58-3369B138C396}" srcOrd="0" destOrd="0" presId="urn:microsoft.com/office/officeart/2018/5/layout/IconLeafLabelList"/>
    <dgm:cxn modelId="{F8C86161-3E71-4C4F-8E16-F2BED90DA5D5}" type="presOf" srcId="{F6E67A6B-CF8B-4F68-AB5A-E3307240C791}" destId="{24D80C5B-AD7B-449E-AC5B-5B3BECFD4399}" srcOrd="0" destOrd="0" presId="urn:microsoft.com/office/officeart/2018/5/layout/IconLeafLabelList"/>
    <dgm:cxn modelId="{14945C58-C529-44FD-9B26-2785F60C9342}" srcId="{619F4A33-5A60-42F8-8A9D-B300B6F550B8}" destId="{841B5B11-A1EB-4EB4-97D5-F4E3FD8BFDB6}" srcOrd="0" destOrd="0" parTransId="{3DDDFAD0-DB20-4BB6-88AA-8C2FA2836072}" sibTransId="{6B421695-4EB0-4618-AAD3-AD96F824109C}"/>
    <dgm:cxn modelId="{AE814AA2-AC4D-4313-9796-DD2C971C5B1F}" type="presOf" srcId="{12216F7B-19FB-49EE-9766-825DE4064A88}" destId="{7A5D29B7-8601-40F4-B25A-5C039B186CB3}" srcOrd="0" destOrd="0" presId="urn:microsoft.com/office/officeart/2018/5/layout/IconLeafLabelList"/>
    <dgm:cxn modelId="{6DE310AF-6CC2-40EB-A882-4299FB04408C}" srcId="{619F4A33-5A60-42F8-8A9D-B300B6F550B8}" destId="{F6E67A6B-CF8B-4F68-AB5A-E3307240C791}" srcOrd="2" destOrd="0" parTransId="{8D88E9E5-C518-484E-97BF-08A1030579B8}" sibTransId="{B9AE6739-C0D4-4917-8CD7-EBFF2BBDCF3A}"/>
    <dgm:cxn modelId="{723494B0-A34F-435D-AF80-1D536A1C0702}" srcId="{619F4A33-5A60-42F8-8A9D-B300B6F550B8}" destId="{12216F7B-19FB-49EE-9766-825DE4064A88}" srcOrd="1" destOrd="0" parTransId="{8D750B18-972D-4184-B89D-A997DE7C21CA}" sibTransId="{B6AB4692-91F8-4936-9BDB-CB3E51495A78}"/>
    <dgm:cxn modelId="{441210E5-EA9B-4E46-B288-36FD89B1B6BA}" type="presParOf" srcId="{A2AA0CDC-126D-42B4-B0FD-21D7DC23D2A9}" destId="{24C53E45-1F75-4148-B2AA-8E9950FC6D0B}" srcOrd="0" destOrd="0" presId="urn:microsoft.com/office/officeart/2018/5/layout/IconLeafLabelList"/>
    <dgm:cxn modelId="{DF28EC81-6BDB-45E2-8350-582738C84C91}" type="presParOf" srcId="{24C53E45-1F75-4148-B2AA-8E9950FC6D0B}" destId="{952B183A-D54F-472E-B5AF-ADCA3D6A249B}" srcOrd="0" destOrd="0" presId="urn:microsoft.com/office/officeart/2018/5/layout/IconLeafLabelList"/>
    <dgm:cxn modelId="{47DA6784-4CE0-4E44-9C96-CBA268A6481A}" type="presParOf" srcId="{24C53E45-1F75-4148-B2AA-8E9950FC6D0B}" destId="{208AC0E1-5D4D-4796-981D-95380116F902}" srcOrd="1" destOrd="0" presId="urn:microsoft.com/office/officeart/2018/5/layout/IconLeafLabelList"/>
    <dgm:cxn modelId="{8C7FD2CA-6758-41E2-8F6B-52C164DD5A2A}" type="presParOf" srcId="{24C53E45-1F75-4148-B2AA-8E9950FC6D0B}" destId="{22E866AF-6BA2-433B-B076-04F4A889C502}" srcOrd="2" destOrd="0" presId="urn:microsoft.com/office/officeart/2018/5/layout/IconLeafLabelList"/>
    <dgm:cxn modelId="{E1207F2F-192E-4114-B322-56CB5E9DDEE1}" type="presParOf" srcId="{24C53E45-1F75-4148-B2AA-8E9950FC6D0B}" destId="{D0ABECDF-B13A-49A3-AA58-3369B138C396}" srcOrd="3" destOrd="0" presId="urn:microsoft.com/office/officeart/2018/5/layout/IconLeafLabelList"/>
    <dgm:cxn modelId="{9B74D0DB-987D-4A73-93F6-96A5E9380B43}" type="presParOf" srcId="{A2AA0CDC-126D-42B4-B0FD-21D7DC23D2A9}" destId="{09060A91-C481-408E-9EC1-7876750F0804}" srcOrd="1" destOrd="0" presId="urn:microsoft.com/office/officeart/2018/5/layout/IconLeafLabelList"/>
    <dgm:cxn modelId="{27552C88-3CFE-4E01-9167-79170F1211D8}" type="presParOf" srcId="{A2AA0CDC-126D-42B4-B0FD-21D7DC23D2A9}" destId="{3C30A9C5-3DE1-4B12-99EC-B27CB1AAB532}" srcOrd="2" destOrd="0" presId="urn:microsoft.com/office/officeart/2018/5/layout/IconLeafLabelList"/>
    <dgm:cxn modelId="{B35196E0-E324-45BE-9B3C-9C88E46A5A59}" type="presParOf" srcId="{3C30A9C5-3DE1-4B12-99EC-B27CB1AAB532}" destId="{67A12A1E-69CA-49C3-B8E8-C8DD9457436A}" srcOrd="0" destOrd="0" presId="urn:microsoft.com/office/officeart/2018/5/layout/IconLeafLabelList"/>
    <dgm:cxn modelId="{C3747486-A3EB-447D-8258-A4AD97D0A8EB}" type="presParOf" srcId="{3C30A9C5-3DE1-4B12-99EC-B27CB1AAB532}" destId="{93105EF5-376F-4499-995B-3F61588E6EAC}" srcOrd="1" destOrd="0" presId="urn:microsoft.com/office/officeart/2018/5/layout/IconLeafLabelList"/>
    <dgm:cxn modelId="{6928753A-D37B-4456-A6BC-F5F3F532AB8D}" type="presParOf" srcId="{3C30A9C5-3DE1-4B12-99EC-B27CB1AAB532}" destId="{C8ABBF56-D5F5-4739-9C79-F9C98AFE2482}" srcOrd="2" destOrd="0" presId="urn:microsoft.com/office/officeart/2018/5/layout/IconLeafLabelList"/>
    <dgm:cxn modelId="{382854A2-559A-49BD-B6C0-1AD894844C4A}" type="presParOf" srcId="{3C30A9C5-3DE1-4B12-99EC-B27CB1AAB532}" destId="{7A5D29B7-8601-40F4-B25A-5C039B186CB3}" srcOrd="3" destOrd="0" presId="urn:microsoft.com/office/officeart/2018/5/layout/IconLeafLabelList"/>
    <dgm:cxn modelId="{97D2E753-DE1C-438B-8A96-1C112D30A5CE}" type="presParOf" srcId="{A2AA0CDC-126D-42B4-B0FD-21D7DC23D2A9}" destId="{D888A4A2-8C36-40BB-9BD9-627B09A55D05}" srcOrd="3" destOrd="0" presId="urn:microsoft.com/office/officeart/2018/5/layout/IconLeafLabelList"/>
    <dgm:cxn modelId="{670A2205-5719-4CA7-8221-E882BFDBBAC5}" type="presParOf" srcId="{A2AA0CDC-126D-42B4-B0FD-21D7DC23D2A9}" destId="{F3EFE9A6-8D2E-443A-BAA3-877DA92E28AC}" srcOrd="4" destOrd="0" presId="urn:microsoft.com/office/officeart/2018/5/layout/IconLeafLabelList"/>
    <dgm:cxn modelId="{12372659-39C9-4A86-BC09-3B389821DEEA}" type="presParOf" srcId="{F3EFE9A6-8D2E-443A-BAA3-877DA92E28AC}" destId="{DB070309-4670-4C22-9B86-0E9487E07B16}" srcOrd="0" destOrd="0" presId="urn:microsoft.com/office/officeart/2018/5/layout/IconLeafLabelList"/>
    <dgm:cxn modelId="{D3463012-12B4-4965-B06F-B277FE786B4C}" type="presParOf" srcId="{F3EFE9A6-8D2E-443A-BAA3-877DA92E28AC}" destId="{9E50CACF-68EC-43EF-8C54-0F7B4A28CCFA}" srcOrd="1" destOrd="0" presId="urn:microsoft.com/office/officeart/2018/5/layout/IconLeafLabelList"/>
    <dgm:cxn modelId="{29024B3F-5423-4076-BA61-674A5C45DD28}" type="presParOf" srcId="{F3EFE9A6-8D2E-443A-BAA3-877DA92E28AC}" destId="{28506AE5-D338-49EB-8B9D-4085FA5359ED}" srcOrd="2" destOrd="0" presId="urn:microsoft.com/office/officeart/2018/5/layout/IconLeafLabelList"/>
    <dgm:cxn modelId="{6B1E0347-DD13-4F53-BD5F-0385F86CBAC8}" type="presParOf" srcId="{F3EFE9A6-8D2E-443A-BAA3-877DA92E28AC}" destId="{24D80C5B-AD7B-449E-AC5B-5B3BECFD4399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25F3091-3A07-4244-BDFD-8571928FCF08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CFC8E14-A95E-4E53-B00F-B159131963EC}">
      <dgm:prSet/>
      <dgm:spPr/>
      <dgm:t>
        <a:bodyPr/>
        <a:lstStyle/>
        <a:p>
          <a:r>
            <a:rPr lang="it-IT"/>
            <a:t>I digital twin riproducono virtualmente linee, magazzini o impianti, alimentati da dati reali.​</a:t>
          </a:r>
          <a:endParaRPr lang="en-US"/>
        </a:p>
      </dgm:t>
    </dgm:pt>
    <dgm:pt modelId="{FDF9FD30-1CD1-4A5C-B502-4462A7F90089}" type="parTrans" cxnId="{504B3208-568C-4CA8-ABD4-5F291E276A11}">
      <dgm:prSet/>
      <dgm:spPr/>
      <dgm:t>
        <a:bodyPr/>
        <a:lstStyle/>
        <a:p>
          <a:endParaRPr lang="en-US"/>
        </a:p>
      </dgm:t>
    </dgm:pt>
    <dgm:pt modelId="{2293AE32-D752-4C47-9400-15EE28725A1F}" type="sibTrans" cxnId="{504B3208-568C-4CA8-ABD4-5F291E276A11}">
      <dgm:prSet/>
      <dgm:spPr/>
      <dgm:t>
        <a:bodyPr/>
        <a:lstStyle/>
        <a:p>
          <a:endParaRPr lang="en-US"/>
        </a:p>
      </dgm:t>
    </dgm:pt>
    <dgm:pt modelId="{9FBB6B0C-1F2A-42E4-8CA8-F6B61E7427BB}">
      <dgm:prSet/>
      <dgm:spPr/>
      <dgm:t>
        <a:bodyPr/>
        <a:lstStyle/>
        <a:p>
          <a:r>
            <a:rPr lang="it-IT"/>
            <a:t>Permettono di testare nuove logiche di schedulazione, layout o investimenti senza rischiare sul sistema reale.​</a:t>
          </a:r>
          <a:endParaRPr lang="en-US"/>
        </a:p>
      </dgm:t>
    </dgm:pt>
    <dgm:pt modelId="{781F797D-0088-4CC0-AC51-129AEFAE3A88}" type="parTrans" cxnId="{D5AC6532-40DE-40BA-BF25-AF961DD21D4B}">
      <dgm:prSet/>
      <dgm:spPr/>
      <dgm:t>
        <a:bodyPr/>
        <a:lstStyle/>
        <a:p>
          <a:endParaRPr lang="en-US"/>
        </a:p>
      </dgm:t>
    </dgm:pt>
    <dgm:pt modelId="{244AB685-F18E-48AF-82E3-49C318462C51}" type="sibTrans" cxnId="{D5AC6532-40DE-40BA-BF25-AF961DD21D4B}">
      <dgm:prSet/>
      <dgm:spPr/>
      <dgm:t>
        <a:bodyPr/>
        <a:lstStyle/>
        <a:p>
          <a:endParaRPr lang="en-US"/>
        </a:p>
      </dgm:t>
    </dgm:pt>
    <dgm:pt modelId="{0FED89E5-5746-4CCD-9281-BC7DF7D352A8}">
      <dgm:prSet/>
      <dgm:spPr/>
      <dgm:t>
        <a:bodyPr/>
        <a:lstStyle/>
        <a:p>
          <a:r>
            <a:rPr lang="it-IT"/>
            <a:t>Supportano decisioni su capacità, lead time, uso risorse e impatto delle modifiche.</a:t>
          </a:r>
          <a:endParaRPr lang="en-US"/>
        </a:p>
      </dgm:t>
    </dgm:pt>
    <dgm:pt modelId="{72A4A5AB-C2C3-4F48-A98A-FB66AC810E5B}" type="parTrans" cxnId="{C5F654DC-BB26-43AD-AC5C-875756CA3D8A}">
      <dgm:prSet/>
      <dgm:spPr/>
      <dgm:t>
        <a:bodyPr/>
        <a:lstStyle/>
        <a:p>
          <a:endParaRPr lang="en-US"/>
        </a:p>
      </dgm:t>
    </dgm:pt>
    <dgm:pt modelId="{CA46E9E6-C0B6-442C-953F-02D0E2C03B8B}" type="sibTrans" cxnId="{C5F654DC-BB26-43AD-AC5C-875756CA3D8A}">
      <dgm:prSet/>
      <dgm:spPr/>
      <dgm:t>
        <a:bodyPr/>
        <a:lstStyle/>
        <a:p>
          <a:endParaRPr lang="en-US"/>
        </a:p>
      </dgm:t>
    </dgm:pt>
    <dgm:pt modelId="{764FAD2E-CBA5-4F5F-8FE6-D490DF63F123}" type="pres">
      <dgm:prSet presAssocID="{C25F3091-3A07-4244-BDFD-8571928FCF08}" presName="root" presStyleCnt="0">
        <dgm:presLayoutVars>
          <dgm:dir/>
          <dgm:resizeHandles val="exact"/>
        </dgm:presLayoutVars>
      </dgm:prSet>
      <dgm:spPr/>
    </dgm:pt>
    <dgm:pt modelId="{F90D4574-8627-47E6-9869-646E0F76B371}" type="pres">
      <dgm:prSet presAssocID="{2CFC8E14-A95E-4E53-B00F-B159131963EC}" presName="compNode" presStyleCnt="0"/>
      <dgm:spPr/>
    </dgm:pt>
    <dgm:pt modelId="{D37BA27B-A894-451E-8DE5-841EE656A273}" type="pres">
      <dgm:prSet presAssocID="{2CFC8E14-A95E-4E53-B00F-B159131963E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icamento in corso"/>
        </a:ext>
      </dgm:extLst>
    </dgm:pt>
    <dgm:pt modelId="{B6071B6A-B8E3-412D-B0BD-B9D23F854B60}" type="pres">
      <dgm:prSet presAssocID="{2CFC8E14-A95E-4E53-B00F-B159131963EC}" presName="spaceRect" presStyleCnt="0"/>
      <dgm:spPr/>
    </dgm:pt>
    <dgm:pt modelId="{DE8E59FC-1258-4C89-8C4F-EAADE76AFCF1}" type="pres">
      <dgm:prSet presAssocID="{2CFC8E14-A95E-4E53-B00F-B159131963EC}" presName="textRect" presStyleLbl="revTx" presStyleIdx="0" presStyleCnt="3">
        <dgm:presLayoutVars>
          <dgm:chMax val="1"/>
          <dgm:chPref val="1"/>
        </dgm:presLayoutVars>
      </dgm:prSet>
      <dgm:spPr/>
    </dgm:pt>
    <dgm:pt modelId="{BFC26957-F96C-481C-AAFA-F4726A0FFBA0}" type="pres">
      <dgm:prSet presAssocID="{2293AE32-D752-4C47-9400-15EE28725A1F}" presName="sibTrans" presStyleCnt="0"/>
      <dgm:spPr/>
    </dgm:pt>
    <dgm:pt modelId="{453332C0-FAD5-4367-BBEE-7D6D68F9FB86}" type="pres">
      <dgm:prSet presAssocID="{9FBB6B0C-1F2A-42E4-8CA8-F6B61E7427BB}" presName="compNode" presStyleCnt="0"/>
      <dgm:spPr/>
    </dgm:pt>
    <dgm:pt modelId="{F93393E2-AF0A-4E17-A142-C196338F72B8}" type="pres">
      <dgm:prSet presAssocID="{9FBB6B0C-1F2A-42E4-8CA8-F6B61E7427B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ienziato"/>
        </a:ext>
      </dgm:extLst>
    </dgm:pt>
    <dgm:pt modelId="{390BAEEC-EA53-4251-9EEF-57EB8527AF6E}" type="pres">
      <dgm:prSet presAssocID="{9FBB6B0C-1F2A-42E4-8CA8-F6B61E7427BB}" presName="spaceRect" presStyleCnt="0"/>
      <dgm:spPr/>
    </dgm:pt>
    <dgm:pt modelId="{CD4D2A33-5973-4841-A897-FC6F8FA8AC91}" type="pres">
      <dgm:prSet presAssocID="{9FBB6B0C-1F2A-42E4-8CA8-F6B61E7427BB}" presName="textRect" presStyleLbl="revTx" presStyleIdx="1" presStyleCnt="3">
        <dgm:presLayoutVars>
          <dgm:chMax val="1"/>
          <dgm:chPref val="1"/>
        </dgm:presLayoutVars>
      </dgm:prSet>
      <dgm:spPr/>
    </dgm:pt>
    <dgm:pt modelId="{97DB5F9C-DF1E-445D-B924-D63D1639FF05}" type="pres">
      <dgm:prSet presAssocID="{244AB685-F18E-48AF-82E3-49C318462C51}" presName="sibTrans" presStyleCnt="0"/>
      <dgm:spPr/>
    </dgm:pt>
    <dgm:pt modelId="{183F4544-A069-4B6A-907B-EB56FF89A3F8}" type="pres">
      <dgm:prSet presAssocID="{0FED89E5-5746-4CCD-9281-BC7DF7D352A8}" presName="compNode" presStyleCnt="0"/>
      <dgm:spPr/>
    </dgm:pt>
    <dgm:pt modelId="{C7154437-C880-471F-8A82-34A2ECD98E1A}" type="pres">
      <dgm:prSet presAssocID="{0FED89E5-5746-4CCD-9281-BC7DF7D352A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ning Tools"/>
        </a:ext>
      </dgm:extLst>
    </dgm:pt>
    <dgm:pt modelId="{E338E344-059F-4486-8AFB-5DF498A1BE94}" type="pres">
      <dgm:prSet presAssocID="{0FED89E5-5746-4CCD-9281-BC7DF7D352A8}" presName="spaceRect" presStyleCnt="0"/>
      <dgm:spPr/>
    </dgm:pt>
    <dgm:pt modelId="{9D9CCE07-F92F-4FC6-8AF2-E87CB052E1D3}" type="pres">
      <dgm:prSet presAssocID="{0FED89E5-5746-4CCD-9281-BC7DF7D352A8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04B3208-568C-4CA8-ABD4-5F291E276A11}" srcId="{C25F3091-3A07-4244-BDFD-8571928FCF08}" destId="{2CFC8E14-A95E-4E53-B00F-B159131963EC}" srcOrd="0" destOrd="0" parTransId="{FDF9FD30-1CD1-4A5C-B502-4462A7F90089}" sibTransId="{2293AE32-D752-4C47-9400-15EE28725A1F}"/>
    <dgm:cxn modelId="{D5AC6532-40DE-40BA-BF25-AF961DD21D4B}" srcId="{C25F3091-3A07-4244-BDFD-8571928FCF08}" destId="{9FBB6B0C-1F2A-42E4-8CA8-F6B61E7427BB}" srcOrd="1" destOrd="0" parTransId="{781F797D-0088-4CC0-AC51-129AEFAE3A88}" sibTransId="{244AB685-F18E-48AF-82E3-49C318462C51}"/>
    <dgm:cxn modelId="{B3C95546-4D89-4157-B0DC-F5D3ABDD8362}" type="presOf" srcId="{0FED89E5-5746-4CCD-9281-BC7DF7D352A8}" destId="{9D9CCE07-F92F-4FC6-8AF2-E87CB052E1D3}" srcOrd="0" destOrd="0" presId="urn:microsoft.com/office/officeart/2018/2/layout/IconLabelList"/>
    <dgm:cxn modelId="{AF33E1C1-EABB-487D-87B4-A08C35C7334C}" type="presOf" srcId="{9FBB6B0C-1F2A-42E4-8CA8-F6B61E7427BB}" destId="{CD4D2A33-5973-4841-A897-FC6F8FA8AC91}" srcOrd="0" destOrd="0" presId="urn:microsoft.com/office/officeart/2018/2/layout/IconLabelList"/>
    <dgm:cxn modelId="{D20430CC-878D-4961-8964-ADAAE9BC525C}" type="presOf" srcId="{C25F3091-3A07-4244-BDFD-8571928FCF08}" destId="{764FAD2E-CBA5-4F5F-8FE6-D490DF63F123}" srcOrd="0" destOrd="0" presId="urn:microsoft.com/office/officeart/2018/2/layout/IconLabelList"/>
    <dgm:cxn modelId="{C5F654DC-BB26-43AD-AC5C-875756CA3D8A}" srcId="{C25F3091-3A07-4244-BDFD-8571928FCF08}" destId="{0FED89E5-5746-4CCD-9281-BC7DF7D352A8}" srcOrd="2" destOrd="0" parTransId="{72A4A5AB-C2C3-4F48-A98A-FB66AC810E5B}" sibTransId="{CA46E9E6-C0B6-442C-953F-02D0E2C03B8B}"/>
    <dgm:cxn modelId="{6961C5E9-447D-4276-BE0E-180529DC1C86}" type="presOf" srcId="{2CFC8E14-A95E-4E53-B00F-B159131963EC}" destId="{DE8E59FC-1258-4C89-8C4F-EAADE76AFCF1}" srcOrd="0" destOrd="0" presId="urn:microsoft.com/office/officeart/2018/2/layout/IconLabelList"/>
    <dgm:cxn modelId="{A93CADE7-B0CE-4C1E-A9F3-4846FD2EBEC6}" type="presParOf" srcId="{764FAD2E-CBA5-4F5F-8FE6-D490DF63F123}" destId="{F90D4574-8627-47E6-9869-646E0F76B371}" srcOrd="0" destOrd="0" presId="urn:microsoft.com/office/officeart/2018/2/layout/IconLabelList"/>
    <dgm:cxn modelId="{C0B15B17-4697-4329-851F-0F1A7A47149D}" type="presParOf" srcId="{F90D4574-8627-47E6-9869-646E0F76B371}" destId="{D37BA27B-A894-451E-8DE5-841EE656A273}" srcOrd="0" destOrd="0" presId="urn:microsoft.com/office/officeart/2018/2/layout/IconLabelList"/>
    <dgm:cxn modelId="{7B1465CE-FA76-4CD4-8F36-9431B766E681}" type="presParOf" srcId="{F90D4574-8627-47E6-9869-646E0F76B371}" destId="{B6071B6A-B8E3-412D-B0BD-B9D23F854B60}" srcOrd="1" destOrd="0" presId="urn:microsoft.com/office/officeart/2018/2/layout/IconLabelList"/>
    <dgm:cxn modelId="{6139B23C-10D8-4A9E-B0E5-E7E9276DD179}" type="presParOf" srcId="{F90D4574-8627-47E6-9869-646E0F76B371}" destId="{DE8E59FC-1258-4C89-8C4F-EAADE76AFCF1}" srcOrd="2" destOrd="0" presId="urn:microsoft.com/office/officeart/2018/2/layout/IconLabelList"/>
    <dgm:cxn modelId="{59BED5AD-1E42-4B35-A005-C68C378373D9}" type="presParOf" srcId="{764FAD2E-CBA5-4F5F-8FE6-D490DF63F123}" destId="{BFC26957-F96C-481C-AAFA-F4726A0FFBA0}" srcOrd="1" destOrd="0" presId="urn:microsoft.com/office/officeart/2018/2/layout/IconLabelList"/>
    <dgm:cxn modelId="{F86D6A75-0E64-4F94-AE56-130EEE2B9346}" type="presParOf" srcId="{764FAD2E-CBA5-4F5F-8FE6-D490DF63F123}" destId="{453332C0-FAD5-4367-BBEE-7D6D68F9FB86}" srcOrd="2" destOrd="0" presId="urn:microsoft.com/office/officeart/2018/2/layout/IconLabelList"/>
    <dgm:cxn modelId="{D6BC6A1D-1652-497E-913D-12B6FD9D383D}" type="presParOf" srcId="{453332C0-FAD5-4367-BBEE-7D6D68F9FB86}" destId="{F93393E2-AF0A-4E17-A142-C196338F72B8}" srcOrd="0" destOrd="0" presId="urn:microsoft.com/office/officeart/2018/2/layout/IconLabelList"/>
    <dgm:cxn modelId="{59FFC209-B9CA-4EE0-AD65-56C4F7C2D8D6}" type="presParOf" srcId="{453332C0-FAD5-4367-BBEE-7D6D68F9FB86}" destId="{390BAEEC-EA53-4251-9EEF-57EB8527AF6E}" srcOrd="1" destOrd="0" presId="urn:microsoft.com/office/officeart/2018/2/layout/IconLabelList"/>
    <dgm:cxn modelId="{AFFF2479-D3CB-48F2-B921-6E4270EF94FB}" type="presParOf" srcId="{453332C0-FAD5-4367-BBEE-7D6D68F9FB86}" destId="{CD4D2A33-5973-4841-A897-FC6F8FA8AC91}" srcOrd="2" destOrd="0" presId="urn:microsoft.com/office/officeart/2018/2/layout/IconLabelList"/>
    <dgm:cxn modelId="{798832D1-46C8-4886-9D6A-A52B1C813200}" type="presParOf" srcId="{764FAD2E-CBA5-4F5F-8FE6-D490DF63F123}" destId="{97DB5F9C-DF1E-445D-B924-D63D1639FF05}" srcOrd="3" destOrd="0" presId="urn:microsoft.com/office/officeart/2018/2/layout/IconLabelList"/>
    <dgm:cxn modelId="{31093EA7-D1FD-4485-AA16-94FD682308C7}" type="presParOf" srcId="{764FAD2E-CBA5-4F5F-8FE6-D490DF63F123}" destId="{183F4544-A069-4B6A-907B-EB56FF89A3F8}" srcOrd="4" destOrd="0" presId="urn:microsoft.com/office/officeart/2018/2/layout/IconLabelList"/>
    <dgm:cxn modelId="{BEDA92AA-2AB7-437F-AF6B-9F303EE41CC6}" type="presParOf" srcId="{183F4544-A069-4B6A-907B-EB56FF89A3F8}" destId="{C7154437-C880-471F-8A82-34A2ECD98E1A}" srcOrd="0" destOrd="0" presId="urn:microsoft.com/office/officeart/2018/2/layout/IconLabelList"/>
    <dgm:cxn modelId="{1899E60F-93C0-491B-A3B4-C9C8A0ADFF67}" type="presParOf" srcId="{183F4544-A069-4B6A-907B-EB56FF89A3F8}" destId="{E338E344-059F-4486-8AFB-5DF498A1BE94}" srcOrd="1" destOrd="0" presId="urn:microsoft.com/office/officeart/2018/2/layout/IconLabelList"/>
    <dgm:cxn modelId="{8A3C7FC3-0212-4E13-BBD2-F9BF3A80128B}" type="presParOf" srcId="{183F4544-A069-4B6A-907B-EB56FF89A3F8}" destId="{9D9CCE07-F92F-4FC6-8AF2-E87CB052E1D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9A8F30C-E985-433C-A093-25B041CC9B2C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8E0B157D-AAB2-46B8-AAA7-B9F6CD222067}">
      <dgm:prSet/>
      <dgm:spPr/>
      <dgm:t>
        <a:bodyPr/>
        <a:lstStyle/>
        <a:p>
          <a:pPr>
            <a:defRPr cap="all"/>
          </a:pPr>
          <a:r>
            <a:rPr lang="it-IT"/>
            <a:t>L’IoT collega sensori, macchine, attuatori e dispositivi mobili lungo i processi operativi.​</a:t>
          </a:r>
          <a:endParaRPr lang="en-US"/>
        </a:p>
      </dgm:t>
    </dgm:pt>
    <dgm:pt modelId="{66AD2054-522F-406F-BE98-16CEE5298C02}" type="parTrans" cxnId="{F3994351-2435-4522-85C9-FCE2A1B9BF7C}">
      <dgm:prSet/>
      <dgm:spPr/>
      <dgm:t>
        <a:bodyPr/>
        <a:lstStyle/>
        <a:p>
          <a:endParaRPr lang="en-US"/>
        </a:p>
      </dgm:t>
    </dgm:pt>
    <dgm:pt modelId="{B3931328-AE2F-437C-97A6-9AAD67B6FA99}" type="sibTrans" cxnId="{F3994351-2435-4522-85C9-FCE2A1B9BF7C}">
      <dgm:prSet/>
      <dgm:spPr/>
      <dgm:t>
        <a:bodyPr/>
        <a:lstStyle/>
        <a:p>
          <a:endParaRPr lang="en-US"/>
        </a:p>
      </dgm:t>
    </dgm:pt>
    <dgm:pt modelId="{7476608A-D940-4FE3-89E0-499B1B1F4EEE}">
      <dgm:prSet/>
      <dgm:spPr/>
      <dgm:t>
        <a:bodyPr/>
        <a:lstStyle/>
        <a:p>
          <a:pPr>
            <a:defRPr cap="all"/>
          </a:pPr>
          <a:r>
            <a:rPr lang="it-IT"/>
            <a:t>Cloud ed edge computing gestiscono archiviazione, analisi e reazioni rapide vicino al campo.​</a:t>
          </a:r>
          <a:endParaRPr lang="en-US"/>
        </a:p>
      </dgm:t>
    </dgm:pt>
    <dgm:pt modelId="{A053D818-31B6-4AC0-A733-5F7152A0E106}" type="parTrans" cxnId="{EF54657D-4272-4265-B73D-5E263E3BC702}">
      <dgm:prSet/>
      <dgm:spPr/>
      <dgm:t>
        <a:bodyPr/>
        <a:lstStyle/>
        <a:p>
          <a:endParaRPr lang="en-US"/>
        </a:p>
      </dgm:t>
    </dgm:pt>
    <dgm:pt modelId="{3F47694F-5898-4084-AA1F-56C2202B1840}" type="sibTrans" cxnId="{EF54657D-4272-4265-B73D-5E263E3BC702}">
      <dgm:prSet/>
      <dgm:spPr/>
      <dgm:t>
        <a:bodyPr/>
        <a:lstStyle/>
        <a:p>
          <a:endParaRPr lang="en-US"/>
        </a:p>
      </dgm:t>
    </dgm:pt>
    <dgm:pt modelId="{DB2A52EC-50ED-4AE6-B328-2092AFF4DF14}">
      <dgm:prSet/>
      <dgm:spPr/>
      <dgm:t>
        <a:bodyPr/>
        <a:lstStyle/>
        <a:p>
          <a:pPr>
            <a:defRPr cap="all"/>
          </a:pPr>
          <a:r>
            <a:rPr lang="it-IT"/>
            <a:t>HMI e dashboard trasformano dati complessi in informazioni semplici e azionabili per operatori e manager.​</a:t>
          </a:r>
          <a:endParaRPr lang="en-US"/>
        </a:p>
      </dgm:t>
    </dgm:pt>
    <dgm:pt modelId="{57195CCC-D012-40D2-98C0-6D0E2F350979}" type="parTrans" cxnId="{BB2E5896-0686-4263-BD58-A20BAAEE040D}">
      <dgm:prSet/>
      <dgm:spPr/>
      <dgm:t>
        <a:bodyPr/>
        <a:lstStyle/>
        <a:p>
          <a:endParaRPr lang="en-US"/>
        </a:p>
      </dgm:t>
    </dgm:pt>
    <dgm:pt modelId="{DB7C55F3-94AA-4A15-AED7-0AC309D4EF72}" type="sibTrans" cxnId="{BB2E5896-0686-4263-BD58-A20BAAEE040D}">
      <dgm:prSet/>
      <dgm:spPr/>
      <dgm:t>
        <a:bodyPr/>
        <a:lstStyle/>
        <a:p>
          <a:endParaRPr lang="en-US"/>
        </a:p>
      </dgm:t>
    </dgm:pt>
    <dgm:pt modelId="{271AE360-8B9B-46BB-8A44-462CA5E6D56A}" type="pres">
      <dgm:prSet presAssocID="{69A8F30C-E985-433C-A093-25B041CC9B2C}" presName="root" presStyleCnt="0">
        <dgm:presLayoutVars>
          <dgm:dir/>
          <dgm:resizeHandles val="exact"/>
        </dgm:presLayoutVars>
      </dgm:prSet>
      <dgm:spPr/>
    </dgm:pt>
    <dgm:pt modelId="{C02CEBBE-EEFE-4B8A-86C6-CD3F70F9B57E}" type="pres">
      <dgm:prSet presAssocID="{8E0B157D-AAB2-46B8-AAA7-B9F6CD222067}" presName="compNode" presStyleCnt="0"/>
      <dgm:spPr/>
    </dgm:pt>
    <dgm:pt modelId="{C45FE3E2-9657-4AC6-8DB8-87A2594D8898}" type="pres">
      <dgm:prSet presAssocID="{8E0B157D-AAB2-46B8-AAA7-B9F6CD222067}" presName="iconBgRect" presStyleLbl="bgShp" presStyleIdx="0" presStyleCnt="3"/>
      <dgm:spPr/>
    </dgm:pt>
    <dgm:pt modelId="{E456C1B7-2448-47FF-952B-616B896881A9}" type="pres">
      <dgm:prSet presAssocID="{8E0B157D-AAB2-46B8-AAA7-B9F6CD22206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lettricista"/>
        </a:ext>
      </dgm:extLst>
    </dgm:pt>
    <dgm:pt modelId="{081F7DDD-A3BA-4461-87C9-D66829CA5C8B}" type="pres">
      <dgm:prSet presAssocID="{8E0B157D-AAB2-46B8-AAA7-B9F6CD222067}" presName="spaceRect" presStyleCnt="0"/>
      <dgm:spPr/>
    </dgm:pt>
    <dgm:pt modelId="{2E37CE08-6E45-493B-AB4F-FDF3CCB770C0}" type="pres">
      <dgm:prSet presAssocID="{8E0B157D-AAB2-46B8-AAA7-B9F6CD222067}" presName="textRect" presStyleLbl="revTx" presStyleIdx="0" presStyleCnt="3">
        <dgm:presLayoutVars>
          <dgm:chMax val="1"/>
          <dgm:chPref val="1"/>
        </dgm:presLayoutVars>
      </dgm:prSet>
      <dgm:spPr/>
    </dgm:pt>
    <dgm:pt modelId="{319FCA37-DCD3-4659-8564-DA738A266256}" type="pres">
      <dgm:prSet presAssocID="{B3931328-AE2F-437C-97A6-9AAD67B6FA99}" presName="sibTrans" presStyleCnt="0"/>
      <dgm:spPr/>
    </dgm:pt>
    <dgm:pt modelId="{F1F65B49-FD95-470B-B9B1-1268703366BD}" type="pres">
      <dgm:prSet presAssocID="{7476608A-D940-4FE3-89E0-499B1B1F4EEE}" presName="compNode" presStyleCnt="0"/>
      <dgm:spPr/>
    </dgm:pt>
    <dgm:pt modelId="{CC6C6CF4-F38B-4AAA-A53E-2C2F0339F6CF}" type="pres">
      <dgm:prSet presAssocID="{7476608A-D940-4FE3-89E0-499B1B1F4EEE}" presName="iconBgRect" presStyleLbl="bgShp" presStyleIdx="1" presStyleCnt="3"/>
      <dgm:spPr/>
    </dgm:pt>
    <dgm:pt modelId="{0B6FC656-A0A4-49E2-A5D8-2E44F6A87421}" type="pres">
      <dgm:prSet presAssocID="{7476608A-D940-4FE3-89E0-499B1B1F4EE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dicatore"/>
        </a:ext>
      </dgm:extLst>
    </dgm:pt>
    <dgm:pt modelId="{6BF6345D-82AB-4C2D-B117-AD607E0968C1}" type="pres">
      <dgm:prSet presAssocID="{7476608A-D940-4FE3-89E0-499B1B1F4EEE}" presName="spaceRect" presStyleCnt="0"/>
      <dgm:spPr/>
    </dgm:pt>
    <dgm:pt modelId="{18B463E0-11E4-4172-9A4C-967B1A37541A}" type="pres">
      <dgm:prSet presAssocID="{7476608A-D940-4FE3-89E0-499B1B1F4EEE}" presName="textRect" presStyleLbl="revTx" presStyleIdx="1" presStyleCnt="3">
        <dgm:presLayoutVars>
          <dgm:chMax val="1"/>
          <dgm:chPref val="1"/>
        </dgm:presLayoutVars>
      </dgm:prSet>
      <dgm:spPr/>
    </dgm:pt>
    <dgm:pt modelId="{BEE4FA4F-5FEA-4946-9FE7-CB5EC6C71091}" type="pres">
      <dgm:prSet presAssocID="{3F47694F-5898-4084-AA1F-56C2202B1840}" presName="sibTrans" presStyleCnt="0"/>
      <dgm:spPr/>
    </dgm:pt>
    <dgm:pt modelId="{7889F501-85DC-4688-941C-BB2F5001ED1E}" type="pres">
      <dgm:prSet presAssocID="{DB2A52EC-50ED-4AE6-B328-2092AFF4DF14}" presName="compNode" presStyleCnt="0"/>
      <dgm:spPr/>
    </dgm:pt>
    <dgm:pt modelId="{60D851A0-40D7-41D0-B638-8B70A6F830A4}" type="pres">
      <dgm:prSet presAssocID="{DB2A52EC-50ED-4AE6-B328-2092AFF4DF14}" presName="iconBgRect" presStyleLbl="bgShp" presStyleIdx="2" presStyleCnt="3"/>
      <dgm:spPr/>
    </dgm:pt>
    <dgm:pt modelId="{54AE0D58-FE8C-4567-B8E4-555D74994FB9}" type="pres">
      <dgm:prSet presAssocID="{DB2A52EC-50ED-4AE6-B328-2092AFF4DF1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e"/>
        </a:ext>
      </dgm:extLst>
    </dgm:pt>
    <dgm:pt modelId="{0C6B5F44-936F-4FA7-9D81-5C445217C2B9}" type="pres">
      <dgm:prSet presAssocID="{DB2A52EC-50ED-4AE6-B328-2092AFF4DF14}" presName="spaceRect" presStyleCnt="0"/>
      <dgm:spPr/>
    </dgm:pt>
    <dgm:pt modelId="{D3E56F90-5F97-400F-85EF-EF63B3658155}" type="pres">
      <dgm:prSet presAssocID="{DB2A52EC-50ED-4AE6-B328-2092AFF4DF1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5772D5E-7547-4261-A4C5-E3686D0D3C1F}" type="presOf" srcId="{8E0B157D-AAB2-46B8-AAA7-B9F6CD222067}" destId="{2E37CE08-6E45-493B-AB4F-FDF3CCB770C0}" srcOrd="0" destOrd="0" presId="urn:microsoft.com/office/officeart/2018/5/layout/IconCircleLabelList"/>
    <dgm:cxn modelId="{1275A548-7441-440C-86B0-77473148FF54}" type="presOf" srcId="{7476608A-D940-4FE3-89E0-499B1B1F4EEE}" destId="{18B463E0-11E4-4172-9A4C-967B1A37541A}" srcOrd="0" destOrd="0" presId="urn:microsoft.com/office/officeart/2018/5/layout/IconCircleLabelList"/>
    <dgm:cxn modelId="{F3994351-2435-4522-85C9-FCE2A1B9BF7C}" srcId="{69A8F30C-E985-433C-A093-25B041CC9B2C}" destId="{8E0B157D-AAB2-46B8-AAA7-B9F6CD222067}" srcOrd="0" destOrd="0" parTransId="{66AD2054-522F-406F-BE98-16CEE5298C02}" sibTransId="{B3931328-AE2F-437C-97A6-9AAD67B6FA99}"/>
    <dgm:cxn modelId="{EF54657D-4272-4265-B73D-5E263E3BC702}" srcId="{69A8F30C-E985-433C-A093-25B041CC9B2C}" destId="{7476608A-D940-4FE3-89E0-499B1B1F4EEE}" srcOrd="1" destOrd="0" parTransId="{A053D818-31B6-4AC0-A733-5F7152A0E106}" sibTransId="{3F47694F-5898-4084-AA1F-56C2202B1840}"/>
    <dgm:cxn modelId="{BB2E5896-0686-4263-BD58-A20BAAEE040D}" srcId="{69A8F30C-E985-433C-A093-25B041CC9B2C}" destId="{DB2A52EC-50ED-4AE6-B328-2092AFF4DF14}" srcOrd="2" destOrd="0" parTransId="{57195CCC-D012-40D2-98C0-6D0E2F350979}" sibTransId="{DB7C55F3-94AA-4A15-AED7-0AC309D4EF72}"/>
    <dgm:cxn modelId="{32FCA0C4-972D-4BDC-86F7-E2EED7E83EF3}" type="presOf" srcId="{69A8F30C-E985-433C-A093-25B041CC9B2C}" destId="{271AE360-8B9B-46BB-8A44-462CA5E6D56A}" srcOrd="0" destOrd="0" presId="urn:microsoft.com/office/officeart/2018/5/layout/IconCircleLabelList"/>
    <dgm:cxn modelId="{3F0AA0E6-0CAC-40E2-AC6D-67148B1BF758}" type="presOf" srcId="{DB2A52EC-50ED-4AE6-B328-2092AFF4DF14}" destId="{D3E56F90-5F97-400F-85EF-EF63B3658155}" srcOrd="0" destOrd="0" presId="urn:microsoft.com/office/officeart/2018/5/layout/IconCircleLabelList"/>
    <dgm:cxn modelId="{EAFD5E33-B4D9-480C-B724-732A445D4ABE}" type="presParOf" srcId="{271AE360-8B9B-46BB-8A44-462CA5E6D56A}" destId="{C02CEBBE-EEFE-4B8A-86C6-CD3F70F9B57E}" srcOrd="0" destOrd="0" presId="urn:microsoft.com/office/officeart/2018/5/layout/IconCircleLabelList"/>
    <dgm:cxn modelId="{FFAB2042-2AB9-4021-A227-686E676B92E2}" type="presParOf" srcId="{C02CEBBE-EEFE-4B8A-86C6-CD3F70F9B57E}" destId="{C45FE3E2-9657-4AC6-8DB8-87A2594D8898}" srcOrd="0" destOrd="0" presId="urn:microsoft.com/office/officeart/2018/5/layout/IconCircleLabelList"/>
    <dgm:cxn modelId="{F14AA085-470F-4AEE-82E3-BA7BF7A281CE}" type="presParOf" srcId="{C02CEBBE-EEFE-4B8A-86C6-CD3F70F9B57E}" destId="{E456C1B7-2448-47FF-952B-616B896881A9}" srcOrd="1" destOrd="0" presId="urn:microsoft.com/office/officeart/2018/5/layout/IconCircleLabelList"/>
    <dgm:cxn modelId="{2161E6A9-36A8-4247-AE08-A25CA6F6976E}" type="presParOf" srcId="{C02CEBBE-EEFE-4B8A-86C6-CD3F70F9B57E}" destId="{081F7DDD-A3BA-4461-87C9-D66829CA5C8B}" srcOrd="2" destOrd="0" presId="urn:microsoft.com/office/officeart/2018/5/layout/IconCircleLabelList"/>
    <dgm:cxn modelId="{8455FD5C-312B-49B9-8E1E-24AF1C742AB8}" type="presParOf" srcId="{C02CEBBE-EEFE-4B8A-86C6-CD3F70F9B57E}" destId="{2E37CE08-6E45-493B-AB4F-FDF3CCB770C0}" srcOrd="3" destOrd="0" presId="urn:microsoft.com/office/officeart/2018/5/layout/IconCircleLabelList"/>
    <dgm:cxn modelId="{7C3DEE3D-A468-4C78-AE5B-D1DB97241F91}" type="presParOf" srcId="{271AE360-8B9B-46BB-8A44-462CA5E6D56A}" destId="{319FCA37-DCD3-4659-8564-DA738A266256}" srcOrd="1" destOrd="0" presId="urn:microsoft.com/office/officeart/2018/5/layout/IconCircleLabelList"/>
    <dgm:cxn modelId="{C7303339-EDB1-4141-926D-EF5B7DB5E0C2}" type="presParOf" srcId="{271AE360-8B9B-46BB-8A44-462CA5E6D56A}" destId="{F1F65B49-FD95-470B-B9B1-1268703366BD}" srcOrd="2" destOrd="0" presId="urn:microsoft.com/office/officeart/2018/5/layout/IconCircleLabelList"/>
    <dgm:cxn modelId="{4B18306B-6776-47D0-A299-8E40136AEFC1}" type="presParOf" srcId="{F1F65B49-FD95-470B-B9B1-1268703366BD}" destId="{CC6C6CF4-F38B-4AAA-A53E-2C2F0339F6CF}" srcOrd="0" destOrd="0" presId="urn:microsoft.com/office/officeart/2018/5/layout/IconCircleLabelList"/>
    <dgm:cxn modelId="{F8730780-BD4B-4F5E-B43A-D590943E8FB4}" type="presParOf" srcId="{F1F65B49-FD95-470B-B9B1-1268703366BD}" destId="{0B6FC656-A0A4-49E2-A5D8-2E44F6A87421}" srcOrd="1" destOrd="0" presId="urn:microsoft.com/office/officeart/2018/5/layout/IconCircleLabelList"/>
    <dgm:cxn modelId="{DDA15686-1CA6-4E6A-9ABD-B5B86EF26F85}" type="presParOf" srcId="{F1F65B49-FD95-470B-B9B1-1268703366BD}" destId="{6BF6345D-82AB-4C2D-B117-AD607E0968C1}" srcOrd="2" destOrd="0" presId="urn:microsoft.com/office/officeart/2018/5/layout/IconCircleLabelList"/>
    <dgm:cxn modelId="{B81B0AB6-23E3-41E3-8A43-25EAA512F6EB}" type="presParOf" srcId="{F1F65B49-FD95-470B-B9B1-1268703366BD}" destId="{18B463E0-11E4-4172-9A4C-967B1A37541A}" srcOrd="3" destOrd="0" presId="urn:microsoft.com/office/officeart/2018/5/layout/IconCircleLabelList"/>
    <dgm:cxn modelId="{B0FEB742-0582-4D97-9DD9-ECEAF151CD05}" type="presParOf" srcId="{271AE360-8B9B-46BB-8A44-462CA5E6D56A}" destId="{BEE4FA4F-5FEA-4946-9FE7-CB5EC6C71091}" srcOrd="3" destOrd="0" presId="urn:microsoft.com/office/officeart/2018/5/layout/IconCircleLabelList"/>
    <dgm:cxn modelId="{4BC1F403-2379-49A4-AA5A-975BE8C26A8D}" type="presParOf" srcId="{271AE360-8B9B-46BB-8A44-462CA5E6D56A}" destId="{7889F501-85DC-4688-941C-BB2F5001ED1E}" srcOrd="4" destOrd="0" presId="urn:microsoft.com/office/officeart/2018/5/layout/IconCircleLabelList"/>
    <dgm:cxn modelId="{0201BEFE-5DB4-4905-A05A-BA20B470D986}" type="presParOf" srcId="{7889F501-85DC-4688-941C-BB2F5001ED1E}" destId="{60D851A0-40D7-41D0-B638-8B70A6F830A4}" srcOrd="0" destOrd="0" presId="urn:microsoft.com/office/officeart/2018/5/layout/IconCircleLabelList"/>
    <dgm:cxn modelId="{FDF6F04E-BBC7-44F8-A673-4680ED3ABAB3}" type="presParOf" srcId="{7889F501-85DC-4688-941C-BB2F5001ED1E}" destId="{54AE0D58-FE8C-4567-B8E4-555D74994FB9}" srcOrd="1" destOrd="0" presId="urn:microsoft.com/office/officeart/2018/5/layout/IconCircleLabelList"/>
    <dgm:cxn modelId="{FECB0FAB-2FA5-4318-8856-51F8B4A8B3FB}" type="presParOf" srcId="{7889F501-85DC-4688-941C-BB2F5001ED1E}" destId="{0C6B5F44-936F-4FA7-9D81-5C445217C2B9}" srcOrd="2" destOrd="0" presId="urn:microsoft.com/office/officeart/2018/5/layout/IconCircleLabelList"/>
    <dgm:cxn modelId="{473CBCF3-F05D-4E0E-B256-A863EBFC3127}" type="presParOf" srcId="{7889F501-85DC-4688-941C-BB2F5001ED1E}" destId="{D3E56F90-5F97-400F-85EF-EF63B365815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AD8716B-782E-4768-AC39-8C3480D509F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DC5E03F8-367E-4573-9BDB-FD419E309B1B}">
      <dgm:prSet/>
      <dgm:spPr/>
      <dgm:t>
        <a:bodyPr/>
        <a:lstStyle/>
        <a:p>
          <a:r>
            <a:rPr lang="it-IT"/>
            <a:t>Robotica avanzata e collaborativa automatizza compiti ripetitivi, liberando tempo per attività a maggior valore.​</a:t>
          </a:r>
          <a:endParaRPr lang="en-US"/>
        </a:p>
      </dgm:t>
    </dgm:pt>
    <dgm:pt modelId="{8D706930-7938-46E3-8B4C-C6A934581273}" type="parTrans" cxnId="{3B6BAD5E-9780-4856-BD0E-8C9E07D0A5CD}">
      <dgm:prSet/>
      <dgm:spPr/>
      <dgm:t>
        <a:bodyPr/>
        <a:lstStyle/>
        <a:p>
          <a:endParaRPr lang="en-US"/>
        </a:p>
      </dgm:t>
    </dgm:pt>
    <dgm:pt modelId="{7BF72BBC-8ED6-42C1-ADED-DFC9B7D9A4F0}" type="sibTrans" cxnId="{3B6BAD5E-9780-4856-BD0E-8C9E07D0A5CD}">
      <dgm:prSet/>
      <dgm:spPr/>
      <dgm:t>
        <a:bodyPr/>
        <a:lstStyle/>
        <a:p>
          <a:endParaRPr lang="en-US"/>
        </a:p>
      </dgm:t>
    </dgm:pt>
    <dgm:pt modelId="{A5EB6807-FA1A-42B1-B3A8-BE80B56BFB85}">
      <dgm:prSet/>
      <dgm:spPr/>
      <dgm:t>
        <a:bodyPr/>
        <a:lstStyle/>
        <a:p>
          <a:r>
            <a:rPr lang="it-IT"/>
            <a:t>Manifattura additiva (stampa 3D) riduce sprechi di materiale e accelera prototipazione e personalizzazione.​</a:t>
          </a:r>
          <a:endParaRPr lang="en-US"/>
        </a:p>
      </dgm:t>
    </dgm:pt>
    <dgm:pt modelId="{6193B01B-7114-4E8A-A9BA-E1739FA952E8}" type="parTrans" cxnId="{288A62E2-C4BA-4D75-A603-02351E4B2C58}">
      <dgm:prSet/>
      <dgm:spPr/>
      <dgm:t>
        <a:bodyPr/>
        <a:lstStyle/>
        <a:p>
          <a:endParaRPr lang="en-US"/>
        </a:p>
      </dgm:t>
    </dgm:pt>
    <dgm:pt modelId="{D12EBEC4-8050-4527-9827-F11BA120F5E9}" type="sibTrans" cxnId="{288A62E2-C4BA-4D75-A603-02351E4B2C58}">
      <dgm:prSet/>
      <dgm:spPr/>
      <dgm:t>
        <a:bodyPr/>
        <a:lstStyle/>
        <a:p>
          <a:endParaRPr lang="en-US"/>
        </a:p>
      </dgm:t>
    </dgm:pt>
    <dgm:pt modelId="{FA41460F-3F18-4871-833D-C64505D24CF7}">
      <dgm:prSet/>
      <dgm:spPr/>
      <dgm:t>
        <a:bodyPr/>
        <a:lstStyle/>
        <a:p>
          <a:r>
            <a:rPr lang="it-IT"/>
            <a:t>AR/VR supportano formazione e manutenzione; blockchain abilita tracciabilità e fiducia lungo la filiera.</a:t>
          </a:r>
          <a:endParaRPr lang="en-US"/>
        </a:p>
      </dgm:t>
    </dgm:pt>
    <dgm:pt modelId="{5A178A98-A889-4FBB-A88C-E65CD1786C3E}" type="parTrans" cxnId="{948FDF45-C477-4ABF-99C5-FD2D4B095D6F}">
      <dgm:prSet/>
      <dgm:spPr/>
      <dgm:t>
        <a:bodyPr/>
        <a:lstStyle/>
        <a:p>
          <a:endParaRPr lang="en-US"/>
        </a:p>
      </dgm:t>
    </dgm:pt>
    <dgm:pt modelId="{47DB118B-FBD3-45B1-8B75-92389C00C41E}" type="sibTrans" cxnId="{948FDF45-C477-4ABF-99C5-FD2D4B095D6F}">
      <dgm:prSet/>
      <dgm:spPr/>
      <dgm:t>
        <a:bodyPr/>
        <a:lstStyle/>
        <a:p>
          <a:endParaRPr lang="en-US"/>
        </a:p>
      </dgm:t>
    </dgm:pt>
    <dgm:pt modelId="{3CAE52EC-A683-4879-8F5F-4FA54A5E1835}" type="pres">
      <dgm:prSet presAssocID="{4AD8716B-782E-4768-AC39-8C3480D509F5}" presName="root" presStyleCnt="0">
        <dgm:presLayoutVars>
          <dgm:dir/>
          <dgm:resizeHandles val="exact"/>
        </dgm:presLayoutVars>
      </dgm:prSet>
      <dgm:spPr/>
    </dgm:pt>
    <dgm:pt modelId="{401C700D-995E-4E37-9099-8D85D2711C8D}" type="pres">
      <dgm:prSet presAssocID="{DC5E03F8-367E-4573-9BDB-FD419E309B1B}" presName="compNode" presStyleCnt="0"/>
      <dgm:spPr/>
    </dgm:pt>
    <dgm:pt modelId="{CDBD3004-58AE-4899-9E83-FFACDCD41CA4}" type="pres">
      <dgm:prSet presAssocID="{DC5E03F8-367E-4573-9BDB-FD419E309B1B}" presName="bgRect" presStyleLbl="bgShp" presStyleIdx="0" presStyleCnt="3"/>
      <dgm:spPr/>
    </dgm:pt>
    <dgm:pt modelId="{3F2B9A35-3577-4E0E-A2AE-288FE1C9BD10}" type="pres">
      <dgm:prSet presAssocID="{DC5E03F8-367E-4573-9BDB-FD419E309B1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BD71BA63-ACB1-4C3E-AA33-1A841C781C88}" type="pres">
      <dgm:prSet presAssocID="{DC5E03F8-367E-4573-9BDB-FD419E309B1B}" presName="spaceRect" presStyleCnt="0"/>
      <dgm:spPr/>
    </dgm:pt>
    <dgm:pt modelId="{F4D8804C-6470-4E93-889E-7A9BD1C7703D}" type="pres">
      <dgm:prSet presAssocID="{DC5E03F8-367E-4573-9BDB-FD419E309B1B}" presName="parTx" presStyleLbl="revTx" presStyleIdx="0" presStyleCnt="3">
        <dgm:presLayoutVars>
          <dgm:chMax val="0"/>
          <dgm:chPref val="0"/>
        </dgm:presLayoutVars>
      </dgm:prSet>
      <dgm:spPr/>
    </dgm:pt>
    <dgm:pt modelId="{D3B1D06A-767D-4AD0-ACD5-EA42AA11A7E6}" type="pres">
      <dgm:prSet presAssocID="{7BF72BBC-8ED6-42C1-ADED-DFC9B7D9A4F0}" presName="sibTrans" presStyleCnt="0"/>
      <dgm:spPr/>
    </dgm:pt>
    <dgm:pt modelId="{EF491260-94FE-44A1-957D-07E128A03F1A}" type="pres">
      <dgm:prSet presAssocID="{A5EB6807-FA1A-42B1-B3A8-BE80B56BFB85}" presName="compNode" presStyleCnt="0"/>
      <dgm:spPr/>
    </dgm:pt>
    <dgm:pt modelId="{BA7DC2AC-68A4-4008-8ED5-ADFC737E02D2}" type="pres">
      <dgm:prSet presAssocID="{A5EB6807-FA1A-42B1-B3A8-BE80B56BFB85}" presName="bgRect" presStyleLbl="bgShp" presStyleIdx="1" presStyleCnt="3"/>
      <dgm:spPr/>
    </dgm:pt>
    <dgm:pt modelId="{35A5A816-3ED4-43D0-A6EB-1AC64DD42BE0}" type="pres">
      <dgm:prSet presAssocID="{A5EB6807-FA1A-42B1-B3A8-BE80B56BFB8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mpante"/>
        </a:ext>
      </dgm:extLst>
    </dgm:pt>
    <dgm:pt modelId="{349B423E-E3CA-4EF9-BE9E-A7FA4081E567}" type="pres">
      <dgm:prSet presAssocID="{A5EB6807-FA1A-42B1-B3A8-BE80B56BFB85}" presName="spaceRect" presStyleCnt="0"/>
      <dgm:spPr/>
    </dgm:pt>
    <dgm:pt modelId="{347BD330-5599-4EEF-811E-AC2C3527B5FF}" type="pres">
      <dgm:prSet presAssocID="{A5EB6807-FA1A-42B1-B3A8-BE80B56BFB85}" presName="parTx" presStyleLbl="revTx" presStyleIdx="1" presStyleCnt="3">
        <dgm:presLayoutVars>
          <dgm:chMax val="0"/>
          <dgm:chPref val="0"/>
        </dgm:presLayoutVars>
      </dgm:prSet>
      <dgm:spPr/>
    </dgm:pt>
    <dgm:pt modelId="{2E463DCD-3040-41DE-836C-4FA7BD034216}" type="pres">
      <dgm:prSet presAssocID="{D12EBEC4-8050-4527-9827-F11BA120F5E9}" presName="sibTrans" presStyleCnt="0"/>
      <dgm:spPr/>
    </dgm:pt>
    <dgm:pt modelId="{22740B2B-C345-4DB8-A678-FE4B8C9DA237}" type="pres">
      <dgm:prSet presAssocID="{FA41460F-3F18-4871-833D-C64505D24CF7}" presName="compNode" presStyleCnt="0"/>
      <dgm:spPr/>
    </dgm:pt>
    <dgm:pt modelId="{C52E2385-97AB-45D5-B243-8CD892B15B8B}" type="pres">
      <dgm:prSet presAssocID="{FA41460F-3F18-4871-833D-C64505D24CF7}" presName="bgRect" presStyleLbl="bgShp" presStyleIdx="2" presStyleCnt="3"/>
      <dgm:spPr/>
    </dgm:pt>
    <dgm:pt modelId="{E1B33C01-67E8-4F35-8702-097A1701A608}" type="pres">
      <dgm:prSet presAssocID="{FA41460F-3F18-4871-833D-C64505D24CF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rtual RealityHeadset"/>
        </a:ext>
      </dgm:extLst>
    </dgm:pt>
    <dgm:pt modelId="{2D308737-BA11-4D57-BEC9-9E7CC10D6408}" type="pres">
      <dgm:prSet presAssocID="{FA41460F-3F18-4871-833D-C64505D24CF7}" presName="spaceRect" presStyleCnt="0"/>
      <dgm:spPr/>
    </dgm:pt>
    <dgm:pt modelId="{1A38EBFA-E7A1-42BC-9999-C51484FB066C}" type="pres">
      <dgm:prSet presAssocID="{FA41460F-3F18-4871-833D-C64505D24CF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B6BAD5E-9780-4856-BD0E-8C9E07D0A5CD}" srcId="{4AD8716B-782E-4768-AC39-8C3480D509F5}" destId="{DC5E03F8-367E-4573-9BDB-FD419E309B1B}" srcOrd="0" destOrd="0" parTransId="{8D706930-7938-46E3-8B4C-C6A934581273}" sibTransId="{7BF72BBC-8ED6-42C1-ADED-DFC9B7D9A4F0}"/>
    <dgm:cxn modelId="{948FDF45-C477-4ABF-99C5-FD2D4B095D6F}" srcId="{4AD8716B-782E-4768-AC39-8C3480D509F5}" destId="{FA41460F-3F18-4871-833D-C64505D24CF7}" srcOrd="2" destOrd="0" parTransId="{5A178A98-A889-4FBB-A88C-E65CD1786C3E}" sibTransId="{47DB118B-FBD3-45B1-8B75-92389C00C41E}"/>
    <dgm:cxn modelId="{3F345E6F-5C94-4F62-A7B4-72BEF6CDF3E5}" type="presOf" srcId="{FA41460F-3F18-4871-833D-C64505D24CF7}" destId="{1A38EBFA-E7A1-42BC-9999-C51484FB066C}" srcOrd="0" destOrd="0" presId="urn:microsoft.com/office/officeart/2018/2/layout/IconVerticalSolidList"/>
    <dgm:cxn modelId="{14E78291-1AA2-44B0-9EDE-24CCD6E326F4}" type="presOf" srcId="{DC5E03F8-367E-4573-9BDB-FD419E309B1B}" destId="{F4D8804C-6470-4E93-889E-7A9BD1C7703D}" srcOrd="0" destOrd="0" presId="urn:microsoft.com/office/officeart/2018/2/layout/IconVerticalSolidList"/>
    <dgm:cxn modelId="{72D745D2-F5AC-4D2E-9C1B-0BB354AE6B8C}" type="presOf" srcId="{A5EB6807-FA1A-42B1-B3A8-BE80B56BFB85}" destId="{347BD330-5599-4EEF-811E-AC2C3527B5FF}" srcOrd="0" destOrd="0" presId="urn:microsoft.com/office/officeart/2018/2/layout/IconVerticalSolidList"/>
    <dgm:cxn modelId="{288A62E2-C4BA-4D75-A603-02351E4B2C58}" srcId="{4AD8716B-782E-4768-AC39-8C3480D509F5}" destId="{A5EB6807-FA1A-42B1-B3A8-BE80B56BFB85}" srcOrd="1" destOrd="0" parTransId="{6193B01B-7114-4E8A-A9BA-E1739FA952E8}" sibTransId="{D12EBEC4-8050-4527-9827-F11BA120F5E9}"/>
    <dgm:cxn modelId="{7726BFFE-8342-4D38-808C-39F661004D9A}" type="presOf" srcId="{4AD8716B-782E-4768-AC39-8C3480D509F5}" destId="{3CAE52EC-A683-4879-8F5F-4FA54A5E1835}" srcOrd="0" destOrd="0" presId="urn:microsoft.com/office/officeart/2018/2/layout/IconVerticalSolidList"/>
    <dgm:cxn modelId="{9259AA88-F343-447B-BE6C-B992BE63F1D8}" type="presParOf" srcId="{3CAE52EC-A683-4879-8F5F-4FA54A5E1835}" destId="{401C700D-995E-4E37-9099-8D85D2711C8D}" srcOrd="0" destOrd="0" presId="urn:microsoft.com/office/officeart/2018/2/layout/IconVerticalSolidList"/>
    <dgm:cxn modelId="{454E4020-0F81-4B09-B51C-EEE037A80F28}" type="presParOf" srcId="{401C700D-995E-4E37-9099-8D85D2711C8D}" destId="{CDBD3004-58AE-4899-9E83-FFACDCD41CA4}" srcOrd="0" destOrd="0" presId="urn:microsoft.com/office/officeart/2018/2/layout/IconVerticalSolidList"/>
    <dgm:cxn modelId="{905EFF18-802B-4F07-855D-86E20CEBC8B2}" type="presParOf" srcId="{401C700D-995E-4E37-9099-8D85D2711C8D}" destId="{3F2B9A35-3577-4E0E-A2AE-288FE1C9BD10}" srcOrd="1" destOrd="0" presId="urn:microsoft.com/office/officeart/2018/2/layout/IconVerticalSolidList"/>
    <dgm:cxn modelId="{69862E14-D6BC-4E2D-BB67-27B243B07A89}" type="presParOf" srcId="{401C700D-995E-4E37-9099-8D85D2711C8D}" destId="{BD71BA63-ACB1-4C3E-AA33-1A841C781C88}" srcOrd="2" destOrd="0" presId="urn:microsoft.com/office/officeart/2018/2/layout/IconVerticalSolidList"/>
    <dgm:cxn modelId="{580A3871-34C2-4C62-9805-FCDD1622BE3C}" type="presParOf" srcId="{401C700D-995E-4E37-9099-8D85D2711C8D}" destId="{F4D8804C-6470-4E93-889E-7A9BD1C7703D}" srcOrd="3" destOrd="0" presId="urn:microsoft.com/office/officeart/2018/2/layout/IconVerticalSolidList"/>
    <dgm:cxn modelId="{41EAE846-F481-469E-B21A-298EDA031578}" type="presParOf" srcId="{3CAE52EC-A683-4879-8F5F-4FA54A5E1835}" destId="{D3B1D06A-767D-4AD0-ACD5-EA42AA11A7E6}" srcOrd="1" destOrd="0" presId="urn:microsoft.com/office/officeart/2018/2/layout/IconVerticalSolidList"/>
    <dgm:cxn modelId="{1BC8499D-E0F1-4DFF-9DB7-A9C34E21894A}" type="presParOf" srcId="{3CAE52EC-A683-4879-8F5F-4FA54A5E1835}" destId="{EF491260-94FE-44A1-957D-07E128A03F1A}" srcOrd="2" destOrd="0" presId="urn:microsoft.com/office/officeart/2018/2/layout/IconVerticalSolidList"/>
    <dgm:cxn modelId="{42B1AAAF-7D36-41D0-9D68-07B87E64D5C1}" type="presParOf" srcId="{EF491260-94FE-44A1-957D-07E128A03F1A}" destId="{BA7DC2AC-68A4-4008-8ED5-ADFC737E02D2}" srcOrd="0" destOrd="0" presId="urn:microsoft.com/office/officeart/2018/2/layout/IconVerticalSolidList"/>
    <dgm:cxn modelId="{04E8A66C-536B-495E-956D-3157DCF514C5}" type="presParOf" srcId="{EF491260-94FE-44A1-957D-07E128A03F1A}" destId="{35A5A816-3ED4-43D0-A6EB-1AC64DD42BE0}" srcOrd="1" destOrd="0" presId="urn:microsoft.com/office/officeart/2018/2/layout/IconVerticalSolidList"/>
    <dgm:cxn modelId="{CAEC50C6-3225-4675-8562-100F51C56E3E}" type="presParOf" srcId="{EF491260-94FE-44A1-957D-07E128A03F1A}" destId="{349B423E-E3CA-4EF9-BE9E-A7FA4081E567}" srcOrd="2" destOrd="0" presId="urn:microsoft.com/office/officeart/2018/2/layout/IconVerticalSolidList"/>
    <dgm:cxn modelId="{89538820-6DA9-494A-9934-C3F087CF308C}" type="presParOf" srcId="{EF491260-94FE-44A1-957D-07E128A03F1A}" destId="{347BD330-5599-4EEF-811E-AC2C3527B5FF}" srcOrd="3" destOrd="0" presId="urn:microsoft.com/office/officeart/2018/2/layout/IconVerticalSolidList"/>
    <dgm:cxn modelId="{EE01D23B-ACA6-4A5E-A88D-9FE348D50115}" type="presParOf" srcId="{3CAE52EC-A683-4879-8F5F-4FA54A5E1835}" destId="{2E463DCD-3040-41DE-836C-4FA7BD034216}" srcOrd="3" destOrd="0" presId="urn:microsoft.com/office/officeart/2018/2/layout/IconVerticalSolidList"/>
    <dgm:cxn modelId="{95C69181-B7B8-4A24-ADF0-BD83EA61A2E4}" type="presParOf" srcId="{3CAE52EC-A683-4879-8F5F-4FA54A5E1835}" destId="{22740B2B-C345-4DB8-A678-FE4B8C9DA237}" srcOrd="4" destOrd="0" presId="urn:microsoft.com/office/officeart/2018/2/layout/IconVerticalSolidList"/>
    <dgm:cxn modelId="{5692DA71-D115-4493-860C-E256DF74F07C}" type="presParOf" srcId="{22740B2B-C345-4DB8-A678-FE4B8C9DA237}" destId="{C52E2385-97AB-45D5-B243-8CD892B15B8B}" srcOrd="0" destOrd="0" presId="urn:microsoft.com/office/officeart/2018/2/layout/IconVerticalSolidList"/>
    <dgm:cxn modelId="{446A913A-681F-4AEA-A345-00EECAC56F78}" type="presParOf" srcId="{22740B2B-C345-4DB8-A678-FE4B8C9DA237}" destId="{E1B33C01-67E8-4F35-8702-097A1701A608}" srcOrd="1" destOrd="0" presId="urn:microsoft.com/office/officeart/2018/2/layout/IconVerticalSolidList"/>
    <dgm:cxn modelId="{19F82125-66BF-4C0D-8BD9-68E349A4B514}" type="presParOf" srcId="{22740B2B-C345-4DB8-A678-FE4B8C9DA237}" destId="{2D308737-BA11-4D57-BEC9-9E7CC10D6408}" srcOrd="2" destOrd="0" presId="urn:microsoft.com/office/officeart/2018/2/layout/IconVerticalSolidList"/>
    <dgm:cxn modelId="{6218E26F-5299-4E68-A21A-002728664F8B}" type="presParOf" srcId="{22740B2B-C345-4DB8-A678-FE4B8C9DA237}" destId="{1A38EBFA-E7A1-42BC-9999-C51484FB06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B8FA391-26CE-4FD8-A71D-2A635E3DA40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9ABA396B-A9B7-4E40-B54F-83E351B81002}">
      <dgm:prSet/>
      <dgm:spPr/>
      <dgm:t>
        <a:bodyPr/>
        <a:lstStyle/>
        <a:p>
          <a:pPr>
            <a:defRPr cap="all"/>
          </a:pPr>
          <a:r>
            <a:rPr lang="it-IT"/>
            <a:t>Servono competenze su integrazione di sistemi, analytics/AI, IoT, cloud e cybersecurity.​</a:t>
          </a:r>
          <a:endParaRPr lang="en-US"/>
        </a:p>
      </dgm:t>
    </dgm:pt>
    <dgm:pt modelId="{8AF2E84A-6F2D-4391-99FD-4BC896272216}" type="parTrans" cxnId="{5B75372D-EA24-43C2-81F7-2AAEE00727FC}">
      <dgm:prSet/>
      <dgm:spPr/>
      <dgm:t>
        <a:bodyPr/>
        <a:lstStyle/>
        <a:p>
          <a:endParaRPr lang="en-US"/>
        </a:p>
      </dgm:t>
    </dgm:pt>
    <dgm:pt modelId="{0CF6A8AA-FAE1-476D-AB04-B6A9B86F5111}" type="sibTrans" cxnId="{5B75372D-EA24-43C2-81F7-2AAEE00727FC}">
      <dgm:prSet/>
      <dgm:spPr/>
      <dgm:t>
        <a:bodyPr/>
        <a:lstStyle/>
        <a:p>
          <a:endParaRPr lang="en-US"/>
        </a:p>
      </dgm:t>
    </dgm:pt>
    <dgm:pt modelId="{35934CCA-BB19-474E-9DB5-AFB0C01868BA}">
      <dgm:prSet/>
      <dgm:spPr/>
      <dgm:t>
        <a:bodyPr/>
        <a:lstStyle/>
        <a:p>
          <a:pPr>
            <a:defRPr cap="all"/>
          </a:pPr>
          <a:r>
            <a:rPr lang="it-IT"/>
            <a:t>I responsabili di funzione (produzione, logistica, finanza, energia, ESG) devono saper leggere e usare i dati nei loro processi.​</a:t>
          </a:r>
          <a:endParaRPr lang="en-US"/>
        </a:p>
      </dgm:t>
    </dgm:pt>
    <dgm:pt modelId="{D7B39A32-3966-4750-B33B-79FB1FC45178}" type="parTrans" cxnId="{6B59FBA7-0432-4F01-957C-FA89C078D797}">
      <dgm:prSet/>
      <dgm:spPr/>
      <dgm:t>
        <a:bodyPr/>
        <a:lstStyle/>
        <a:p>
          <a:endParaRPr lang="en-US"/>
        </a:p>
      </dgm:t>
    </dgm:pt>
    <dgm:pt modelId="{F82582D3-FD02-490C-A6B7-88C3183E9E7D}" type="sibTrans" cxnId="{6B59FBA7-0432-4F01-957C-FA89C078D797}">
      <dgm:prSet/>
      <dgm:spPr/>
      <dgm:t>
        <a:bodyPr/>
        <a:lstStyle/>
        <a:p>
          <a:endParaRPr lang="en-US"/>
        </a:p>
      </dgm:t>
    </dgm:pt>
    <dgm:pt modelId="{3FD32DDD-AE16-4C73-9CE3-EAD5F82978C1}">
      <dgm:prSet/>
      <dgm:spPr/>
      <dgm:t>
        <a:bodyPr/>
        <a:lstStyle/>
        <a:p>
          <a:pPr>
            <a:defRPr cap="all"/>
          </a:pPr>
          <a:r>
            <a:rPr lang="it-IT"/>
            <a:t>Profili ponte business–IT facilitano traduzione di esigenze operative in requisiti digitali concreti.</a:t>
          </a:r>
          <a:endParaRPr lang="en-US"/>
        </a:p>
      </dgm:t>
    </dgm:pt>
    <dgm:pt modelId="{F2210999-A681-483E-A901-CC976C9B61A9}" type="parTrans" cxnId="{DFF541E0-0805-4644-A49F-C36884D828A0}">
      <dgm:prSet/>
      <dgm:spPr/>
      <dgm:t>
        <a:bodyPr/>
        <a:lstStyle/>
        <a:p>
          <a:endParaRPr lang="en-US"/>
        </a:p>
      </dgm:t>
    </dgm:pt>
    <dgm:pt modelId="{579B2410-5EDF-4172-A155-C868EF976D55}" type="sibTrans" cxnId="{DFF541E0-0805-4644-A49F-C36884D828A0}">
      <dgm:prSet/>
      <dgm:spPr/>
      <dgm:t>
        <a:bodyPr/>
        <a:lstStyle/>
        <a:p>
          <a:endParaRPr lang="en-US"/>
        </a:p>
      </dgm:t>
    </dgm:pt>
    <dgm:pt modelId="{53F5574B-1475-48B8-B0AF-4C775C7CE76A}" type="pres">
      <dgm:prSet presAssocID="{5B8FA391-26CE-4FD8-A71D-2A635E3DA400}" presName="root" presStyleCnt="0">
        <dgm:presLayoutVars>
          <dgm:dir/>
          <dgm:resizeHandles val="exact"/>
        </dgm:presLayoutVars>
      </dgm:prSet>
      <dgm:spPr/>
    </dgm:pt>
    <dgm:pt modelId="{681131AE-9369-4D7C-B5FA-73DEB2F68335}" type="pres">
      <dgm:prSet presAssocID="{9ABA396B-A9B7-4E40-B54F-83E351B81002}" presName="compNode" presStyleCnt="0"/>
      <dgm:spPr/>
    </dgm:pt>
    <dgm:pt modelId="{0FC963D6-8A42-42C8-A5EB-9D47854D676C}" type="pres">
      <dgm:prSet presAssocID="{9ABA396B-A9B7-4E40-B54F-83E351B81002}" presName="iconBgRect" presStyleLbl="bgShp" presStyleIdx="0" presStyleCnt="3"/>
      <dgm:spPr/>
    </dgm:pt>
    <dgm:pt modelId="{C6A82923-AE08-4C94-AC7B-26A9C75C5385}" type="pres">
      <dgm:prSet presAssocID="{9ABA396B-A9B7-4E40-B54F-83E351B8100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matore (maschile) contorno"/>
        </a:ext>
      </dgm:extLst>
    </dgm:pt>
    <dgm:pt modelId="{BB3AE1A8-8B76-4828-B9DB-3F64A4847890}" type="pres">
      <dgm:prSet presAssocID="{9ABA396B-A9B7-4E40-B54F-83E351B81002}" presName="spaceRect" presStyleCnt="0"/>
      <dgm:spPr/>
    </dgm:pt>
    <dgm:pt modelId="{B61FE8A3-5450-44D6-9F3F-0E2EBCBB5C59}" type="pres">
      <dgm:prSet presAssocID="{9ABA396B-A9B7-4E40-B54F-83E351B81002}" presName="textRect" presStyleLbl="revTx" presStyleIdx="0" presStyleCnt="3">
        <dgm:presLayoutVars>
          <dgm:chMax val="1"/>
          <dgm:chPref val="1"/>
        </dgm:presLayoutVars>
      </dgm:prSet>
      <dgm:spPr/>
    </dgm:pt>
    <dgm:pt modelId="{ACD99FD1-18BA-4076-B35E-A6FAC1A35DC6}" type="pres">
      <dgm:prSet presAssocID="{0CF6A8AA-FAE1-476D-AB04-B6A9B86F5111}" presName="sibTrans" presStyleCnt="0"/>
      <dgm:spPr/>
    </dgm:pt>
    <dgm:pt modelId="{04FE5BBB-B3B2-45F8-978D-C36DDBE41ACD}" type="pres">
      <dgm:prSet presAssocID="{35934CCA-BB19-474E-9DB5-AFB0C01868BA}" presName="compNode" presStyleCnt="0"/>
      <dgm:spPr/>
    </dgm:pt>
    <dgm:pt modelId="{5F2A4019-FB4E-4FF2-BEE1-8A16BB3B5FA6}" type="pres">
      <dgm:prSet presAssocID="{35934CCA-BB19-474E-9DB5-AFB0C01868BA}" presName="iconBgRect" presStyleLbl="bgShp" presStyleIdx="1" presStyleCnt="3"/>
      <dgm:spPr/>
    </dgm:pt>
    <dgm:pt modelId="{D130BE03-15CF-4EFC-ABDE-1C4562D72956}" type="pres">
      <dgm:prSet presAssocID="{35934CCA-BB19-474E-9DB5-AFB0C01868B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x trolley"/>
        </a:ext>
      </dgm:extLst>
    </dgm:pt>
    <dgm:pt modelId="{47EAA6B3-E560-4ED6-A939-C44D943A255D}" type="pres">
      <dgm:prSet presAssocID="{35934CCA-BB19-474E-9DB5-AFB0C01868BA}" presName="spaceRect" presStyleCnt="0"/>
      <dgm:spPr/>
    </dgm:pt>
    <dgm:pt modelId="{C0FFA209-7941-49F2-A420-36C2C2A56EB0}" type="pres">
      <dgm:prSet presAssocID="{35934CCA-BB19-474E-9DB5-AFB0C01868BA}" presName="textRect" presStyleLbl="revTx" presStyleIdx="1" presStyleCnt="3">
        <dgm:presLayoutVars>
          <dgm:chMax val="1"/>
          <dgm:chPref val="1"/>
        </dgm:presLayoutVars>
      </dgm:prSet>
      <dgm:spPr/>
    </dgm:pt>
    <dgm:pt modelId="{8ED6E97B-04FB-4F6F-9375-C86C5631E155}" type="pres">
      <dgm:prSet presAssocID="{F82582D3-FD02-490C-A6B7-88C3183E9E7D}" presName="sibTrans" presStyleCnt="0"/>
      <dgm:spPr/>
    </dgm:pt>
    <dgm:pt modelId="{F71D9DB0-1767-42E4-9BB3-97BE079B613F}" type="pres">
      <dgm:prSet presAssocID="{3FD32DDD-AE16-4C73-9CE3-EAD5F82978C1}" presName="compNode" presStyleCnt="0"/>
      <dgm:spPr/>
    </dgm:pt>
    <dgm:pt modelId="{DFACC857-CB26-4588-955E-12C7EFDB2888}" type="pres">
      <dgm:prSet presAssocID="{3FD32DDD-AE16-4C73-9CE3-EAD5F82978C1}" presName="iconBgRect" presStyleLbl="bgShp" presStyleIdx="2" presStyleCnt="3"/>
      <dgm:spPr/>
    </dgm:pt>
    <dgm:pt modelId="{1C2362AC-08CB-40D0-929F-DCB04BCBB3DD}" type="pres">
      <dgm:prSet presAssocID="{3FD32DDD-AE16-4C73-9CE3-EAD5F82978C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dge scene"/>
        </a:ext>
      </dgm:extLst>
    </dgm:pt>
    <dgm:pt modelId="{ECB03BF8-0364-494D-9E49-78FA235A4060}" type="pres">
      <dgm:prSet presAssocID="{3FD32DDD-AE16-4C73-9CE3-EAD5F82978C1}" presName="spaceRect" presStyleCnt="0"/>
      <dgm:spPr/>
    </dgm:pt>
    <dgm:pt modelId="{86FE8E5C-0BB6-4EEA-B775-D8DA941D5D0C}" type="pres">
      <dgm:prSet presAssocID="{3FD32DDD-AE16-4C73-9CE3-EAD5F82978C1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B75372D-EA24-43C2-81F7-2AAEE00727FC}" srcId="{5B8FA391-26CE-4FD8-A71D-2A635E3DA400}" destId="{9ABA396B-A9B7-4E40-B54F-83E351B81002}" srcOrd="0" destOrd="0" parTransId="{8AF2E84A-6F2D-4391-99FD-4BC896272216}" sibTransId="{0CF6A8AA-FAE1-476D-AB04-B6A9B86F5111}"/>
    <dgm:cxn modelId="{56A25381-52EC-4F4A-A19E-0B5E52BDD23A}" type="presOf" srcId="{35934CCA-BB19-474E-9DB5-AFB0C01868BA}" destId="{C0FFA209-7941-49F2-A420-36C2C2A56EB0}" srcOrd="0" destOrd="0" presId="urn:microsoft.com/office/officeart/2018/5/layout/IconCircleLabelList"/>
    <dgm:cxn modelId="{B2551488-2324-422D-8A55-CB239B09E9DD}" type="presOf" srcId="{3FD32DDD-AE16-4C73-9CE3-EAD5F82978C1}" destId="{86FE8E5C-0BB6-4EEA-B775-D8DA941D5D0C}" srcOrd="0" destOrd="0" presId="urn:microsoft.com/office/officeart/2018/5/layout/IconCircleLabelList"/>
    <dgm:cxn modelId="{6B59FBA7-0432-4F01-957C-FA89C078D797}" srcId="{5B8FA391-26CE-4FD8-A71D-2A635E3DA400}" destId="{35934CCA-BB19-474E-9DB5-AFB0C01868BA}" srcOrd="1" destOrd="0" parTransId="{D7B39A32-3966-4750-B33B-79FB1FC45178}" sibTransId="{F82582D3-FD02-490C-A6B7-88C3183E9E7D}"/>
    <dgm:cxn modelId="{952F28C6-DFF8-4B36-B2D4-08F474E3F573}" type="presOf" srcId="{9ABA396B-A9B7-4E40-B54F-83E351B81002}" destId="{B61FE8A3-5450-44D6-9F3F-0E2EBCBB5C59}" srcOrd="0" destOrd="0" presId="urn:microsoft.com/office/officeart/2018/5/layout/IconCircleLabelList"/>
    <dgm:cxn modelId="{4DB3CDDE-51A0-4DD0-A3D7-7BB707794960}" type="presOf" srcId="{5B8FA391-26CE-4FD8-A71D-2A635E3DA400}" destId="{53F5574B-1475-48B8-B0AF-4C775C7CE76A}" srcOrd="0" destOrd="0" presId="urn:microsoft.com/office/officeart/2018/5/layout/IconCircleLabelList"/>
    <dgm:cxn modelId="{DFF541E0-0805-4644-A49F-C36884D828A0}" srcId="{5B8FA391-26CE-4FD8-A71D-2A635E3DA400}" destId="{3FD32DDD-AE16-4C73-9CE3-EAD5F82978C1}" srcOrd="2" destOrd="0" parTransId="{F2210999-A681-483E-A901-CC976C9B61A9}" sibTransId="{579B2410-5EDF-4172-A155-C868EF976D55}"/>
    <dgm:cxn modelId="{3690ACF7-A267-434A-B24B-164B0CFB7767}" type="presParOf" srcId="{53F5574B-1475-48B8-B0AF-4C775C7CE76A}" destId="{681131AE-9369-4D7C-B5FA-73DEB2F68335}" srcOrd="0" destOrd="0" presId="urn:microsoft.com/office/officeart/2018/5/layout/IconCircleLabelList"/>
    <dgm:cxn modelId="{9030BBA7-8B14-45EF-8104-D69831AA03C9}" type="presParOf" srcId="{681131AE-9369-4D7C-B5FA-73DEB2F68335}" destId="{0FC963D6-8A42-42C8-A5EB-9D47854D676C}" srcOrd="0" destOrd="0" presId="urn:microsoft.com/office/officeart/2018/5/layout/IconCircleLabelList"/>
    <dgm:cxn modelId="{28DC7E58-0BAA-4090-9CDF-DDFC746382BB}" type="presParOf" srcId="{681131AE-9369-4D7C-B5FA-73DEB2F68335}" destId="{C6A82923-AE08-4C94-AC7B-26A9C75C5385}" srcOrd="1" destOrd="0" presId="urn:microsoft.com/office/officeart/2018/5/layout/IconCircleLabelList"/>
    <dgm:cxn modelId="{E6BC6BE0-F988-47AA-918B-E54E59A7762A}" type="presParOf" srcId="{681131AE-9369-4D7C-B5FA-73DEB2F68335}" destId="{BB3AE1A8-8B76-4828-B9DB-3F64A4847890}" srcOrd="2" destOrd="0" presId="urn:microsoft.com/office/officeart/2018/5/layout/IconCircleLabelList"/>
    <dgm:cxn modelId="{0D6A10AE-228A-4FD0-B541-213DA9EDDA14}" type="presParOf" srcId="{681131AE-9369-4D7C-B5FA-73DEB2F68335}" destId="{B61FE8A3-5450-44D6-9F3F-0E2EBCBB5C59}" srcOrd="3" destOrd="0" presId="urn:microsoft.com/office/officeart/2018/5/layout/IconCircleLabelList"/>
    <dgm:cxn modelId="{88A0ED2F-827A-48EB-B024-C35BFDAD3B8C}" type="presParOf" srcId="{53F5574B-1475-48B8-B0AF-4C775C7CE76A}" destId="{ACD99FD1-18BA-4076-B35E-A6FAC1A35DC6}" srcOrd="1" destOrd="0" presId="urn:microsoft.com/office/officeart/2018/5/layout/IconCircleLabelList"/>
    <dgm:cxn modelId="{B560A8E9-390E-4C32-BFEC-EBB3D6886D6D}" type="presParOf" srcId="{53F5574B-1475-48B8-B0AF-4C775C7CE76A}" destId="{04FE5BBB-B3B2-45F8-978D-C36DDBE41ACD}" srcOrd="2" destOrd="0" presId="urn:microsoft.com/office/officeart/2018/5/layout/IconCircleLabelList"/>
    <dgm:cxn modelId="{2B251FA7-67EE-4774-9BE9-57D5C5826BCA}" type="presParOf" srcId="{04FE5BBB-B3B2-45F8-978D-C36DDBE41ACD}" destId="{5F2A4019-FB4E-4FF2-BEE1-8A16BB3B5FA6}" srcOrd="0" destOrd="0" presId="urn:microsoft.com/office/officeart/2018/5/layout/IconCircleLabelList"/>
    <dgm:cxn modelId="{C61E013B-9E1E-4BF0-8C3B-F864029DD51A}" type="presParOf" srcId="{04FE5BBB-B3B2-45F8-978D-C36DDBE41ACD}" destId="{D130BE03-15CF-4EFC-ABDE-1C4562D72956}" srcOrd="1" destOrd="0" presId="urn:microsoft.com/office/officeart/2018/5/layout/IconCircleLabelList"/>
    <dgm:cxn modelId="{51AEC486-0E5A-430F-860A-46C3BAF3FF92}" type="presParOf" srcId="{04FE5BBB-B3B2-45F8-978D-C36DDBE41ACD}" destId="{47EAA6B3-E560-4ED6-A939-C44D943A255D}" srcOrd="2" destOrd="0" presId="urn:microsoft.com/office/officeart/2018/5/layout/IconCircleLabelList"/>
    <dgm:cxn modelId="{22892FEC-57D4-4C0C-9B68-A801C3306F9B}" type="presParOf" srcId="{04FE5BBB-B3B2-45F8-978D-C36DDBE41ACD}" destId="{C0FFA209-7941-49F2-A420-36C2C2A56EB0}" srcOrd="3" destOrd="0" presId="urn:microsoft.com/office/officeart/2018/5/layout/IconCircleLabelList"/>
    <dgm:cxn modelId="{C4D7DF5A-F8E8-4E1D-828B-464F64F0331E}" type="presParOf" srcId="{53F5574B-1475-48B8-B0AF-4C775C7CE76A}" destId="{8ED6E97B-04FB-4F6F-9375-C86C5631E155}" srcOrd="3" destOrd="0" presId="urn:microsoft.com/office/officeart/2018/5/layout/IconCircleLabelList"/>
    <dgm:cxn modelId="{984DE162-E25E-46E3-857B-05DC493F2D9E}" type="presParOf" srcId="{53F5574B-1475-48B8-B0AF-4C775C7CE76A}" destId="{F71D9DB0-1767-42E4-9BB3-97BE079B613F}" srcOrd="4" destOrd="0" presId="urn:microsoft.com/office/officeart/2018/5/layout/IconCircleLabelList"/>
    <dgm:cxn modelId="{7D1EC61F-F9EA-4DF3-9B8C-C036C4561271}" type="presParOf" srcId="{F71D9DB0-1767-42E4-9BB3-97BE079B613F}" destId="{DFACC857-CB26-4588-955E-12C7EFDB2888}" srcOrd="0" destOrd="0" presId="urn:microsoft.com/office/officeart/2018/5/layout/IconCircleLabelList"/>
    <dgm:cxn modelId="{8B3DF9F8-FA01-4108-BB89-52E4DFD4A90F}" type="presParOf" srcId="{F71D9DB0-1767-42E4-9BB3-97BE079B613F}" destId="{1C2362AC-08CB-40D0-929F-DCB04BCBB3DD}" srcOrd="1" destOrd="0" presId="urn:microsoft.com/office/officeart/2018/5/layout/IconCircleLabelList"/>
    <dgm:cxn modelId="{13C0D142-AA91-46B3-9DB6-1AAD12C1F1BC}" type="presParOf" srcId="{F71D9DB0-1767-42E4-9BB3-97BE079B613F}" destId="{ECB03BF8-0364-494D-9E49-78FA235A4060}" srcOrd="2" destOrd="0" presId="urn:microsoft.com/office/officeart/2018/5/layout/IconCircleLabelList"/>
    <dgm:cxn modelId="{2BF4463E-6795-4CB0-A142-1B4CC05A3AD2}" type="presParOf" srcId="{F71D9DB0-1767-42E4-9BB3-97BE079B613F}" destId="{86FE8E5C-0BB6-4EEA-B775-D8DA941D5D0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50F0E23-6664-4D32-B7F5-9BC4C2412FB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8378381-6F23-4F39-A9A8-E7B8D55B52E5}">
      <dgm:prSet/>
      <dgm:spPr/>
      <dgm:t>
        <a:bodyPr/>
        <a:lstStyle/>
        <a:p>
          <a:r>
            <a:rPr lang="it-IT"/>
            <a:t>Una regia centrale definisce standard tecnologici, priorità di progetto e criteri di valutazione dei risultati.​</a:t>
          </a:r>
          <a:endParaRPr lang="en-US"/>
        </a:p>
      </dgm:t>
    </dgm:pt>
    <dgm:pt modelId="{406A9E69-4DB1-44A1-A53D-BE1CBD4DDE6E}" type="parTrans" cxnId="{21344156-A8F9-4472-8AE5-88C870E02632}">
      <dgm:prSet/>
      <dgm:spPr/>
      <dgm:t>
        <a:bodyPr/>
        <a:lstStyle/>
        <a:p>
          <a:endParaRPr lang="en-US"/>
        </a:p>
      </dgm:t>
    </dgm:pt>
    <dgm:pt modelId="{68CD4DA6-BE13-4FC7-BE3E-7084F02D09B8}" type="sibTrans" cxnId="{21344156-A8F9-4472-8AE5-88C870E02632}">
      <dgm:prSet/>
      <dgm:spPr/>
      <dgm:t>
        <a:bodyPr/>
        <a:lstStyle/>
        <a:p>
          <a:endParaRPr lang="en-US"/>
        </a:p>
      </dgm:t>
    </dgm:pt>
    <dgm:pt modelId="{A8BE9AE1-5CF8-494B-905F-D8AD9B45FC76}">
      <dgm:prSet/>
      <dgm:spPr/>
      <dgm:t>
        <a:bodyPr/>
        <a:lstStyle/>
        <a:p>
          <a:r>
            <a:rPr lang="it-IT"/>
            <a:t>La governance coordina iniziative locali per evitare soluzioni isolate o incompatibili.​</a:t>
          </a:r>
          <a:endParaRPr lang="en-US"/>
        </a:p>
      </dgm:t>
    </dgm:pt>
    <dgm:pt modelId="{F0C3CF33-2152-436B-B351-54E1AB8EB9B4}" type="parTrans" cxnId="{38816EA0-F6A5-4507-962F-900F14223369}">
      <dgm:prSet/>
      <dgm:spPr/>
      <dgm:t>
        <a:bodyPr/>
        <a:lstStyle/>
        <a:p>
          <a:endParaRPr lang="en-US"/>
        </a:p>
      </dgm:t>
    </dgm:pt>
    <dgm:pt modelId="{3A63B02D-56DA-488A-AC11-9C1160B314C5}" type="sibTrans" cxnId="{38816EA0-F6A5-4507-962F-900F14223369}">
      <dgm:prSet/>
      <dgm:spPr/>
      <dgm:t>
        <a:bodyPr/>
        <a:lstStyle/>
        <a:p>
          <a:endParaRPr lang="en-US"/>
        </a:p>
      </dgm:t>
    </dgm:pt>
    <dgm:pt modelId="{648ABB5A-4B19-426D-ACFA-E0F36226B216}">
      <dgm:prSet/>
      <dgm:spPr/>
      <dgm:t>
        <a:bodyPr/>
        <a:lstStyle/>
        <a:p>
          <a:r>
            <a:rPr lang="it-IT"/>
            <a:t>Allinea obiettivi digitali con strategia aziendale, piano energia/clima e vincoli normativi.​</a:t>
          </a:r>
          <a:endParaRPr lang="en-US"/>
        </a:p>
      </dgm:t>
    </dgm:pt>
    <dgm:pt modelId="{4016E0C6-0BD4-4AC4-B3F3-BD94A411EB89}" type="parTrans" cxnId="{264B3206-D630-4DDB-8536-5BC9EADAC7FA}">
      <dgm:prSet/>
      <dgm:spPr/>
      <dgm:t>
        <a:bodyPr/>
        <a:lstStyle/>
        <a:p>
          <a:endParaRPr lang="en-US"/>
        </a:p>
      </dgm:t>
    </dgm:pt>
    <dgm:pt modelId="{CD5642A5-4DAD-4B13-81A4-3761E6C0333A}" type="sibTrans" cxnId="{264B3206-D630-4DDB-8536-5BC9EADAC7FA}">
      <dgm:prSet/>
      <dgm:spPr/>
      <dgm:t>
        <a:bodyPr/>
        <a:lstStyle/>
        <a:p>
          <a:endParaRPr lang="en-US"/>
        </a:p>
      </dgm:t>
    </dgm:pt>
    <dgm:pt modelId="{05C6B780-79A5-4522-905D-D8E8A566CADD}" type="pres">
      <dgm:prSet presAssocID="{250F0E23-6664-4D32-B7F5-9BC4C2412FB1}" presName="root" presStyleCnt="0">
        <dgm:presLayoutVars>
          <dgm:dir/>
          <dgm:resizeHandles val="exact"/>
        </dgm:presLayoutVars>
      </dgm:prSet>
      <dgm:spPr/>
    </dgm:pt>
    <dgm:pt modelId="{1D865658-F44E-42E0-ACF6-B1BD0F15CC26}" type="pres">
      <dgm:prSet presAssocID="{78378381-6F23-4F39-A9A8-E7B8D55B52E5}" presName="compNode" presStyleCnt="0"/>
      <dgm:spPr/>
    </dgm:pt>
    <dgm:pt modelId="{C483D8F4-AE10-4A8B-BF45-8311F8C31045}" type="pres">
      <dgm:prSet presAssocID="{78378381-6F23-4F39-A9A8-E7B8D55B52E5}" presName="bgRect" presStyleLbl="bgShp" presStyleIdx="0" presStyleCnt="3"/>
      <dgm:spPr/>
    </dgm:pt>
    <dgm:pt modelId="{29B8B8F1-4AB6-40C6-9232-33F5F5E8AC69}" type="pres">
      <dgm:prSet presAssocID="{78378381-6F23-4F39-A9A8-E7B8D55B52E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gno di spunta"/>
        </a:ext>
      </dgm:extLst>
    </dgm:pt>
    <dgm:pt modelId="{E254A55B-E771-4B0B-BDC8-EBD9F548F698}" type="pres">
      <dgm:prSet presAssocID="{78378381-6F23-4F39-A9A8-E7B8D55B52E5}" presName="spaceRect" presStyleCnt="0"/>
      <dgm:spPr/>
    </dgm:pt>
    <dgm:pt modelId="{35EA6EE3-23A5-451E-A480-09B0A8C325AB}" type="pres">
      <dgm:prSet presAssocID="{78378381-6F23-4F39-A9A8-E7B8D55B52E5}" presName="parTx" presStyleLbl="revTx" presStyleIdx="0" presStyleCnt="3">
        <dgm:presLayoutVars>
          <dgm:chMax val="0"/>
          <dgm:chPref val="0"/>
        </dgm:presLayoutVars>
      </dgm:prSet>
      <dgm:spPr/>
    </dgm:pt>
    <dgm:pt modelId="{2B13B3BA-F79E-4FDC-BB69-056F6A4118B6}" type="pres">
      <dgm:prSet presAssocID="{68CD4DA6-BE13-4FC7-BE3E-7084F02D09B8}" presName="sibTrans" presStyleCnt="0"/>
      <dgm:spPr/>
    </dgm:pt>
    <dgm:pt modelId="{0A9C0BF0-41FE-4CA3-A60B-FEB1E5D9E794}" type="pres">
      <dgm:prSet presAssocID="{A8BE9AE1-5CF8-494B-905F-D8AD9B45FC76}" presName="compNode" presStyleCnt="0"/>
      <dgm:spPr/>
    </dgm:pt>
    <dgm:pt modelId="{30A61EC7-034C-40E1-8B57-A706820C92CF}" type="pres">
      <dgm:prSet presAssocID="{A8BE9AE1-5CF8-494B-905F-D8AD9B45FC76}" presName="bgRect" presStyleLbl="bgShp" presStyleIdx="1" presStyleCnt="3"/>
      <dgm:spPr/>
    </dgm:pt>
    <dgm:pt modelId="{A4517677-0207-4E07-9AB5-87B9EEAE0C9D}" type="pres">
      <dgm:prSet presAssocID="{A8BE9AE1-5CF8-494B-905F-D8AD9B45FC7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e"/>
        </a:ext>
      </dgm:extLst>
    </dgm:pt>
    <dgm:pt modelId="{E5EB6BB3-28BD-42D1-9531-35DF5E6E3B11}" type="pres">
      <dgm:prSet presAssocID="{A8BE9AE1-5CF8-494B-905F-D8AD9B45FC76}" presName="spaceRect" presStyleCnt="0"/>
      <dgm:spPr/>
    </dgm:pt>
    <dgm:pt modelId="{17A3B56D-F749-4CB2-9A35-BEF5A423B4AF}" type="pres">
      <dgm:prSet presAssocID="{A8BE9AE1-5CF8-494B-905F-D8AD9B45FC76}" presName="parTx" presStyleLbl="revTx" presStyleIdx="1" presStyleCnt="3">
        <dgm:presLayoutVars>
          <dgm:chMax val="0"/>
          <dgm:chPref val="0"/>
        </dgm:presLayoutVars>
      </dgm:prSet>
      <dgm:spPr/>
    </dgm:pt>
    <dgm:pt modelId="{62C6A6D1-9FF8-4C5E-94EC-42DE176A6F7E}" type="pres">
      <dgm:prSet presAssocID="{3A63B02D-56DA-488A-AC11-9C1160B314C5}" presName="sibTrans" presStyleCnt="0"/>
      <dgm:spPr/>
    </dgm:pt>
    <dgm:pt modelId="{1ACA0B5A-F159-4DA8-85B1-B18363F9C8AC}" type="pres">
      <dgm:prSet presAssocID="{648ABB5A-4B19-426D-ACFA-E0F36226B216}" presName="compNode" presStyleCnt="0"/>
      <dgm:spPr/>
    </dgm:pt>
    <dgm:pt modelId="{F216BB47-E37E-49D6-9863-42BDB533C5D9}" type="pres">
      <dgm:prSet presAssocID="{648ABB5A-4B19-426D-ACFA-E0F36226B216}" presName="bgRect" presStyleLbl="bgShp" presStyleIdx="2" presStyleCnt="3"/>
      <dgm:spPr/>
    </dgm:pt>
    <dgm:pt modelId="{CCEEEE93-66F2-46EA-89BD-48FB698147D8}" type="pres">
      <dgm:prSet presAssocID="{648ABB5A-4B19-426D-ACFA-E0F36226B21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anoforte"/>
        </a:ext>
      </dgm:extLst>
    </dgm:pt>
    <dgm:pt modelId="{C860EAC8-AC61-450A-88C3-7D38D7845BB3}" type="pres">
      <dgm:prSet presAssocID="{648ABB5A-4B19-426D-ACFA-E0F36226B216}" presName="spaceRect" presStyleCnt="0"/>
      <dgm:spPr/>
    </dgm:pt>
    <dgm:pt modelId="{2558D700-1F6D-4995-8A46-AC8A4496976A}" type="pres">
      <dgm:prSet presAssocID="{648ABB5A-4B19-426D-ACFA-E0F36226B21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64B3206-D630-4DDB-8536-5BC9EADAC7FA}" srcId="{250F0E23-6664-4D32-B7F5-9BC4C2412FB1}" destId="{648ABB5A-4B19-426D-ACFA-E0F36226B216}" srcOrd="2" destOrd="0" parTransId="{4016E0C6-0BD4-4AC4-B3F3-BD94A411EB89}" sibTransId="{CD5642A5-4DAD-4B13-81A4-3761E6C0333A}"/>
    <dgm:cxn modelId="{4ECDC664-6BF4-4DDC-B0EF-4A8B6BE7B9C6}" type="presOf" srcId="{648ABB5A-4B19-426D-ACFA-E0F36226B216}" destId="{2558D700-1F6D-4995-8A46-AC8A4496976A}" srcOrd="0" destOrd="0" presId="urn:microsoft.com/office/officeart/2018/2/layout/IconVerticalSolidList"/>
    <dgm:cxn modelId="{21344156-A8F9-4472-8AE5-88C870E02632}" srcId="{250F0E23-6664-4D32-B7F5-9BC4C2412FB1}" destId="{78378381-6F23-4F39-A9A8-E7B8D55B52E5}" srcOrd="0" destOrd="0" parTransId="{406A9E69-4DB1-44A1-A53D-BE1CBD4DDE6E}" sibTransId="{68CD4DA6-BE13-4FC7-BE3E-7084F02D09B8}"/>
    <dgm:cxn modelId="{57214F83-DC82-4906-82D3-BEED8610AD2F}" type="presOf" srcId="{A8BE9AE1-5CF8-494B-905F-D8AD9B45FC76}" destId="{17A3B56D-F749-4CB2-9A35-BEF5A423B4AF}" srcOrd="0" destOrd="0" presId="urn:microsoft.com/office/officeart/2018/2/layout/IconVerticalSolidList"/>
    <dgm:cxn modelId="{38816EA0-F6A5-4507-962F-900F14223369}" srcId="{250F0E23-6664-4D32-B7F5-9BC4C2412FB1}" destId="{A8BE9AE1-5CF8-494B-905F-D8AD9B45FC76}" srcOrd="1" destOrd="0" parTransId="{F0C3CF33-2152-436B-B351-54E1AB8EB9B4}" sibTransId="{3A63B02D-56DA-488A-AC11-9C1160B314C5}"/>
    <dgm:cxn modelId="{1E72FDA2-BEFB-4DE2-AA9D-A66B278CD677}" type="presOf" srcId="{78378381-6F23-4F39-A9A8-E7B8D55B52E5}" destId="{35EA6EE3-23A5-451E-A480-09B0A8C325AB}" srcOrd="0" destOrd="0" presId="urn:microsoft.com/office/officeart/2018/2/layout/IconVerticalSolidList"/>
    <dgm:cxn modelId="{8E4D9BDB-FA93-4BC2-B7F8-92555212DF94}" type="presOf" srcId="{250F0E23-6664-4D32-B7F5-9BC4C2412FB1}" destId="{05C6B780-79A5-4522-905D-D8E8A566CADD}" srcOrd="0" destOrd="0" presId="urn:microsoft.com/office/officeart/2018/2/layout/IconVerticalSolidList"/>
    <dgm:cxn modelId="{FF8FC725-3F6A-4CFF-BF21-B14C9D45D775}" type="presParOf" srcId="{05C6B780-79A5-4522-905D-D8E8A566CADD}" destId="{1D865658-F44E-42E0-ACF6-B1BD0F15CC26}" srcOrd="0" destOrd="0" presId="urn:microsoft.com/office/officeart/2018/2/layout/IconVerticalSolidList"/>
    <dgm:cxn modelId="{19C9FD37-F570-457F-9D12-D0CC0CEF00EE}" type="presParOf" srcId="{1D865658-F44E-42E0-ACF6-B1BD0F15CC26}" destId="{C483D8F4-AE10-4A8B-BF45-8311F8C31045}" srcOrd="0" destOrd="0" presId="urn:microsoft.com/office/officeart/2018/2/layout/IconVerticalSolidList"/>
    <dgm:cxn modelId="{BF65E9D3-8A31-435D-B2EC-B2915877162A}" type="presParOf" srcId="{1D865658-F44E-42E0-ACF6-B1BD0F15CC26}" destId="{29B8B8F1-4AB6-40C6-9232-33F5F5E8AC69}" srcOrd="1" destOrd="0" presId="urn:microsoft.com/office/officeart/2018/2/layout/IconVerticalSolidList"/>
    <dgm:cxn modelId="{40EEE774-60BC-488C-BBC9-728D9033D03B}" type="presParOf" srcId="{1D865658-F44E-42E0-ACF6-B1BD0F15CC26}" destId="{E254A55B-E771-4B0B-BDC8-EBD9F548F698}" srcOrd="2" destOrd="0" presId="urn:microsoft.com/office/officeart/2018/2/layout/IconVerticalSolidList"/>
    <dgm:cxn modelId="{15CE7F32-2256-4174-9F6D-E5EA6DD59381}" type="presParOf" srcId="{1D865658-F44E-42E0-ACF6-B1BD0F15CC26}" destId="{35EA6EE3-23A5-451E-A480-09B0A8C325AB}" srcOrd="3" destOrd="0" presId="urn:microsoft.com/office/officeart/2018/2/layout/IconVerticalSolidList"/>
    <dgm:cxn modelId="{B5BF3D0A-EBAC-4548-8C74-FDD57C4B047E}" type="presParOf" srcId="{05C6B780-79A5-4522-905D-D8E8A566CADD}" destId="{2B13B3BA-F79E-4FDC-BB69-056F6A4118B6}" srcOrd="1" destOrd="0" presId="urn:microsoft.com/office/officeart/2018/2/layout/IconVerticalSolidList"/>
    <dgm:cxn modelId="{BD7D3C81-1DCA-454E-A7CD-BFBFEA390A32}" type="presParOf" srcId="{05C6B780-79A5-4522-905D-D8E8A566CADD}" destId="{0A9C0BF0-41FE-4CA3-A60B-FEB1E5D9E794}" srcOrd="2" destOrd="0" presId="urn:microsoft.com/office/officeart/2018/2/layout/IconVerticalSolidList"/>
    <dgm:cxn modelId="{676D2929-11DF-4B64-AD0C-27EA76EFD288}" type="presParOf" srcId="{0A9C0BF0-41FE-4CA3-A60B-FEB1E5D9E794}" destId="{30A61EC7-034C-40E1-8B57-A706820C92CF}" srcOrd="0" destOrd="0" presId="urn:microsoft.com/office/officeart/2018/2/layout/IconVerticalSolidList"/>
    <dgm:cxn modelId="{42651C9E-972E-4861-9258-9863B6B3D013}" type="presParOf" srcId="{0A9C0BF0-41FE-4CA3-A60B-FEB1E5D9E794}" destId="{A4517677-0207-4E07-9AB5-87B9EEAE0C9D}" srcOrd="1" destOrd="0" presId="urn:microsoft.com/office/officeart/2018/2/layout/IconVerticalSolidList"/>
    <dgm:cxn modelId="{A0FE44FA-5947-488D-BA5C-1AB97A4C9896}" type="presParOf" srcId="{0A9C0BF0-41FE-4CA3-A60B-FEB1E5D9E794}" destId="{E5EB6BB3-28BD-42D1-9531-35DF5E6E3B11}" srcOrd="2" destOrd="0" presId="urn:microsoft.com/office/officeart/2018/2/layout/IconVerticalSolidList"/>
    <dgm:cxn modelId="{41875EFD-ED73-4EC1-B72D-32532AA02FFA}" type="presParOf" srcId="{0A9C0BF0-41FE-4CA3-A60B-FEB1E5D9E794}" destId="{17A3B56D-F749-4CB2-9A35-BEF5A423B4AF}" srcOrd="3" destOrd="0" presId="urn:microsoft.com/office/officeart/2018/2/layout/IconVerticalSolidList"/>
    <dgm:cxn modelId="{05B3A2A0-5B89-444A-A748-FCC431486D80}" type="presParOf" srcId="{05C6B780-79A5-4522-905D-D8E8A566CADD}" destId="{62C6A6D1-9FF8-4C5E-94EC-42DE176A6F7E}" srcOrd="3" destOrd="0" presId="urn:microsoft.com/office/officeart/2018/2/layout/IconVerticalSolidList"/>
    <dgm:cxn modelId="{FE874245-0775-40BB-A493-73A21F160F63}" type="presParOf" srcId="{05C6B780-79A5-4522-905D-D8E8A566CADD}" destId="{1ACA0B5A-F159-4DA8-85B1-B18363F9C8AC}" srcOrd="4" destOrd="0" presId="urn:microsoft.com/office/officeart/2018/2/layout/IconVerticalSolidList"/>
    <dgm:cxn modelId="{1C86C955-3F0B-4B18-8054-C670B9CAAD86}" type="presParOf" srcId="{1ACA0B5A-F159-4DA8-85B1-B18363F9C8AC}" destId="{F216BB47-E37E-49D6-9863-42BDB533C5D9}" srcOrd="0" destOrd="0" presId="urn:microsoft.com/office/officeart/2018/2/layout/IconVerticalSolidList"/>
    <dgm:cxn modelId="{11481930-F41F-43BF-A3D9-71D3F08B0D57}" type="presParOf" srcId="{1ACA0B5A-F159-4DA8-85B1-B18363F9C8AC}" destId="{CCEEEE93-66F2-46EA-89BD-48FB698147D8}" srcOrd="1" destOrd="0" presId="urn:microsoft.com/office/officeart/2018/2/layout/IconVerticalSolidList"/>
    <dgm:cxn modelId="{928FAE1B-D25A-4326-9625-18DABB628B65}" type="presParOf" srcId="{1ACA0B5A-F159-4DA8-85B1-B18363F9C8AC}" destId="{C860EAC8-AC61-450A-88C3-7D38D7845BB3}" srcOrd="2" destOrd="0" presId="urn:microsoft.com/office/officeart/2018/2/layout/IconVerticalSolidList"/>
    <dgm:cxn modelId="{7426D6F0-6A42-48CF-B90E-0ABF2FB4AD06}" type="presParOf" srcId="{1ACA0B5A-F159-4DA8-85B1-B18363F9C8AC}" destId="{2558D700-1F6D-4995-8A46-AC8A4496976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9F91EA-DC62-4819-B755-A990D7E77171}">
      <dsp:nvSpPr>
        <dsp:cNvPr id="0" name=""/>
        <dsp:cNvSpPr/>
      </dsp:nvSpPr>
      <dsp:spPr>
        <a:xfrm>
          <a:off x="0" y="651"/>
          <a:ext cx="6651253" cy="152498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3386E0-429D-4152-AA27-C97CDE72A6AE}">
      <dsp:nvSpPr>
        <dsp:cNvPr id="0" name=""/>
        <dsp:cNvSpPr/>
      </dsp:nvSpPr>
      <dsp:spPr>
        <a:xfrm>
          <a:off x="461309" y="343774"/>
          <a:ext cx="838743" cy="8387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D9980B-2798-43CD-A347-F975FAA49749}">
      <dsp:nvSpPr>
        <dsp:cNvPr id="0" name=""/>
        <dsp:cNvSpPr/>
      </dsp:nvSpPr>
      <dsp:spPr>
        <a:xfrm>
          <a:off x="1761361" y="651"/>
          <a:ext cx="4889891" cy="1524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395" tIns="161395" rIns="161395" bIns="16139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Molte aziende hanno ERP, CRM, sistemi di produzione e logistica che non comunicano tra loro.​</a:t>
          </a:r>
          <a:endParaRPr lang="en-US" sz="2100" kern="1200"/>
        </a:p>
      </dsp:txBody>
      <dsp:txXfrm>
        <a:off x="1761361" y="651"/>
        <a:ext cx="4889891" cy="1524988"/>
      </dsp:txXfrm>
    </dsp:sp>
    <dsp:sp modelId="{FAF1A0FD-561E-4DC8-B936-33D86F239641}">
      <dsp:nvSpPr>
        <dsp:cNvPr id="0" name=""/>
        <dsp:cNvSpPr/>
      </dsp:nvSpPr>
      <dsp:spPr>
        <a:xfrm>
          <a:off x="0" y="1906887"/>
          <a:ext cx="6651253" cy="15249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CC27FA-13AF-431E-8BE8-F73C217E9A2E}">
      <dsp:nvSpPr>
        <dsp:cNvPr id="0" name=""/>
        <dsp:cNvSpPr/>
      </dsp:nvSpPr>
      <dsp:spPr>
        <a:xfrm>
          <a:off x="461309" y="2250010"/>
          <a:ext cx="838743" cy="8387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5A4AFB-E907-4B86-B284-2F8009938794}">
      <dsp:nvSpPr>
        <dsp:cNvPr id="0" name=""/>
        <dsp:cNvSpPr/>
      </dsp:nvSpPr>
      <dsp:spPr>
        <a:xfrm>
          <a:off x="1761361" y="1906887"/>
          <a:ext cx="4889891" cy="1524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395" tIns="161395" rIns="161395" bIns="16139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L’integrazione collega ordine, pianificazione, produzione, magazzino, amministrazione e reporting ESG in un unico disegno.​</a:t>
          </a:r>
          <a:endParaRPr lang="en-US" sz="2100" kern="1200"/>
        </a:p>
      </dsp:txBody>
      <dsp:txXfrm>
        <a:off x="1761361" y="1906887"/>
        <a:ext cx="4889891" cy="1524988"/>
      </dsp:txXfrm>
    </dsp:sp>
    <dsp:sp modelId="{E8E6A8F2-DA5E-4BB9-B141-36B0716BA3B3}">
      <dsp:nvSpPr>
        <dsp:cNvPr id="0" name=""/>
        <dsp:cNvSpPr/>
      </dsp:nvSpPr>
      <dsp:spPr>
        <a:xfrm>
          <a:off x="0" y="3813123"/>
          <a:ext cx="6651253" cy="152498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6C39B0-3DCC-417E-B79B-6BD31F8E5035}">
      <dsp:nvSpPr>
        <dsp:cNvPr id="0" name=""/>
        <dsp:cNvSpPr/>
      </dsp:nvSpPr>
      <dsp:spPr>
        <a:xfrm>
          <a:off x="461309" y="4156246"/>
          <a:ext cx="838743" cy="83874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E73099-62ED-4C92-95E8-649FC0A13132}">
      <dsp:nvSpPr>
        <dsp:cNvPr id="0" name=""/>
        <dsp:cNvSpPr/>
      </dsp:nvSpPr>
      <dsp:spPr>
        <a:xfrm>
          <a:off x="1761361" y="3813123"/>
          <a:ext cx="4889891" cy="1524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395" tIns="161395" rIns="161395" bIns="16139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Ogni attore vede lo stato reale del processo, non versioni parziali o superate</a:t>
          </a:r>
          <a:endParaRPr lang="en-US" sz="2100" kern="1200"/>
        </a:p>
      </dsp:txBody>
      <dsp:txXfrm>
        <a:off x="1761361" y="3813123"/>
        <a:ext cx="4889891" cy="152498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3FF82F-03E2-413A-B955-64AD760CE081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09ED9C-F034-4AC8-8743-57EE9349FEB0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Mesi 1–6: diagnosi digitale dei processi, mappatura flussi e sistemi, piloti su 1–2 processi chiave.​</a:t>
          </a:r>
          <a:endParaRPr lang="en-US" sz="2900" kern="1200"/>
        </a:p>
      </dsp:txBody>
      <dsp:txXfrm>
        <a:off x="0" y="2703"/>
        <a:ext cx="6900512" cy="1843578"/>
      </dsp:txXfrm>
    </dsp:sp>
    <dsp:sp modelId="{AE570107-4DE1-4B22-81B5-D8E34A479CC6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80EA49-7CB8-42AD-B725-1DC3DC8B874A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Mesi 7–12: estensione delle integrazioni, aumento automazione dei flussi, prime applicazioni analytics/AI.​</a:t>
          </a:r>
          <a:endParaRPr lang="en-US" sz="2900" kern="1200"/>
        </a:p>
      </dsp:txBody>
      <dsp:txXfrm>
        <a:off x="0" y="1846281"/>
        <a:ext cx="6900512" cy="1843578"/>
      </dsp:txXfrm>
    </dsp:sp>
    <dsp:sp modelId="{69B124CB-1488-4E6C-A1A0-75F4275BE703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732315-2359-4350-ADD3-04A303E29E45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Mesi 13–24: uso più ampio di simulazione e digital twin, consolidamento della governance e standardizzazione delle pratiche</a:t>
          </a:r>
          <a:endParaRPr lang="en-US" sz="2900" kern="1200"/>
        </a:p>
      </dsp:txBody>
      <dsp:txXfrm>
        <a:off x="0" y="3689859"/>
        <a:ext cx="6900512" cy="18435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4AA806-8DD7-4731-84E9-C80F17B2622A}">
      <dsp:nvSpPr>
        <dsp:cNvPr id="0" name=""/>
        <dsp:cNvSpPr/>
      </dsp:nvSpPr>
      <dsp:spPr>
        <a:xfrm>
          <a:off x="0" y="675"/>
          <a:ext cx="6900512" cy="15813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2BFAAA-089C-41DB-902F-43DE710B6948}">
      <dsp:nvSpPr>
        <dsp:cNvPr id="0" name=""/>
        <dsp:cNvSpPr/>
      </dsp:nvSpPr>
      <dsp:spPr>
        <a:xfrm>
          <a:off x="478363" y="356483"/>
          <a:ext cx="869752" cy="8697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B3BB26-E4AB-46F0-A0DE-509F8B26D6D3}">
      <dsp:nvSpPr>
        <dsp:cNvPr id="0" name=""/>
        <dsp:cNvSpPr/>
      </dsp:nvSpPr>
      <dsp:spPr>
        <a:xfrm>
          <a:off x="1826480" y="675"/>
          <a:ext cx="5074031" cy="1581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361" tIns="167361" rIns="167361" bIns="16736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Livello dati: unica base tracciabile per ordini, lotti, tempi, magazzino, manutenzione, energia e indicatori ambientali.​</a:t>
          </a:r>
          <a:endParaRPr lang="en-US" sz="2200" kern="1200"/>
        </a:p>
      </dsp:txBody>
      <dsp:txXfrm>
        <a:off x="1826480" y="675"/>
        <a:ext cx="5074031" cy="1581368"/>
      </dsp:txXfrm>
    </dsp:sp>
    <dsp:sp modelId="{D932145B-079A-43D0-97E9-D9DB970F850D}">
      <dsp:nvSpPr>
        <dsp:cNvPr id="0" name=""/>
        <dsp:cNvSpPr/>
      </dsp:nvSpPr>
      <dsp:spPr>
        <a:xfrm>
          <a:off x="0" y="1977386"/>
          <a:ext cx="6900512" cy="158136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F3C5C5-2505-4615-8203-5658D943B87D}">
      <dsp:nvSpPr>
        <dsp:cNvPr id="0" name=""/>
        <dsp:cNvSpPr/>
      </dsp:nvSpPr>
      <dsp:spPr>
        <a:xfrm>
          <a:off x="478363" y="2333194"/>
          <a:ext cx="869752" cy="8697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1878E5-AFF3-47F0-9FE1-323BA93E3D0E}">
      <dsp:nvSpPr>
        <dsp:cNvPr id="0" name=""/>
        <dsp:cNvSpPr/>
      </dsp:nvSpPr>
      <dsp:spPr>
        <a:xfrm>
          <a:off x="1826480" y="1977386"/>
          <a:ext cx="5074031" cy="1581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361" tIns="167361" rIns="167361" bIns="16736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Livello sistemi: integrazione strutturata tra ERP, MES, WMS, manutenzione, piattaforme energia/ESG e CRM.​</a:t>
          </a:r>
          <a:endParaRPr lang="en-US" sz="2200" kern="1200"/>
        </a:p>
      </dsp:txBody>
      <dsp:txXfrm>
        <a:off x="1826480" y="1977386"/>
        <a:ext cx="5074031" cy="1581368"/>
      </dsp:txXfrm>
    </dsp:sp>
    <dsp:sp modelId="{CCBDFA3D-BD7E-4D3B-A275-0D6FEF66F741}">
      <dsp:nvSpPr>
        <dsp:cNvPr id="0" name=""/>
        <dsp:cNvSpPr/>
      </dsp:nvSpPr>
      <dsp:spPr>
        <a:xfrm>
          <a:off x="0" y="3954096"/>
          <a:ext cx="6900512" cy="15813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97F861-2D81-4A9F-86C8-14ED8B020875}">
      <dsp:nvSpPr>
        <dsp:cNvPr id="0" name=""/>
        <dsp:cNvSpPr/>
      </dsp:nvSpPr>
      <dsp:spPr>
        <a:xfrm>
          <a:off x="478363" y="4309904"/>
          <a:ext cx="869752" cy="8697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E61FF5-F3A5-4EA0-A5CF-F942AAC3DB9C}">
      <dsp:nvSpPr>
        <dsp:cNvPr id="0" name=""/>
        <dsp:cNvSpPr/>
      </dsp:nvSpPr>
      <dsp:spPr>
        <a:xfrm>
          <a:off x="1826480" y="3954096"/>
          <a:ext cx="5074031" cy="1581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361" tIns="167361" rIns="167361" bIns="16736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Un ordine cliente attiva automaticamente pianificazione, approvvigionamento, produzione, logistica e fatturazione.​</a:t>
          </a:r>
          <a:endParaRPr lang="en-US" sz="2200" kern="1200"/>
        </a:p>
      </dsp:txBody>
      <dsp:txXfrm>
        <a:off x="1826480" y="3954096"/>
        <a:ext cx="5074031" cy="15813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1FD7FC-9D42-4C1A-B498-EF1A3C822EB7}">
      <dsp:nvSpPr>
        <dsp:cNvPr id="0" name=""/>
        <dsp:cNvSpPr/>
      </dsp:nvSpPr>
      <dsp:spPr>
        <a:xfrm>
          <a:off x="0" y="675"/>
          <a:ext cx="6900512" cy="15813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D466C-7506-4F75-8E72-D9F9837D6958}">
      <dsp:nvSpPr>
        <dsp:cNvPr id="0" name=""/>
        <dsp:cNvSpPr/>
      </dsp:nvSpPr>
      <dsp:spPr>
        <a:xfrm>
          <a:off x="478363" y="356483"/>
          <a:ext cx="869752" cy="8697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E501B7-25EE-4735-990A-3A8A50B2ACC7}">
      <dsp:nvSpPr>
        <dsp:cNvPr id="0" name=""/>
        <dsp:cNvSpPr/>
      </dsp:nvSpPr>
      <dsp:spPr>
        <a:xfrm>
          <a:off x="1826480" y="675"/>
          <a:ext cx="5074031" cy="1581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361" tIns="167361" rIns="167361" bIns="16736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Mappare i processi end‑to‑end (ordine‑consegna, approvvigionamento‑pagamento, sviluppo prodotto, ecc.).​</a:t>
          </a:r>
          <a:endParaRPr lang="en-US" sz="2200" kern="1200"/>
        </a:p>
      </dsp:txBody>
      <dsp:txXfrm>
        <a:off x="1826480" y="675"/>
        <a:ext cx="5074031" cy="1581368"/>
      </dsp:txXfrm>
    </dsp:sp>
    <dsp:sp modelId="{CCA5718F-A92E-4DA6-B153-9ED3670635FA}">
      <dsp:nvSpPr>
        <dsp:cNvPr id="0" name=""/>
        <dsp:cNvSpPr/>
      </dsp:nvSpPr>
      <dsp:spPr>
        <a:xfrm>
          <a:off x="0" y="1977386"/>
          <a:ext cx="6900512" cy="158136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B37A37-80D5-4752-99E7-2EA4D2343E26}">
      <dsp:nvSpPr>
        <dsp:cNvPr id="0" name=""/>
        <dsp:cNvSpPr/>
      </dsp:nvSpPr>
      <dsp:spPr>
        <a:xfrm>
          <a:off x="478363" y="2333194"/>
          <a:ext cx="869752" cy="8697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FD1CDE-F7DB-4CA4-9E53-5ADB6CF0C0A4}">
      <dsp:nvSpPr>
        <dsp:cNvPr id="0" name=""/>
        <dsp:cNvSpPr/>
      </dsp:nvSpPr>
      <dsp:spPr>
        <a:xfrm>
          <a:off x="1826480" y="1977386"/>
          <a:ext cx="5074031" cy="1581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361" tIns="167361" rIns="167361" bIns="16736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Definire chi inserisce, valida e usa i dati in ogni fase del processo.​</a:t>
          </a:r>
          <a:endParaRPr lang="en-US" sz="2200" kern="1200"/>
        </a:p>
      </dsp:txBody>
      <dsp:txXfrm>
        <a:off x="1826480" y="1977386"/>
        <a:ext cx="5074031" cy="1581368"/>
      </dsp:txXfrm>
    </dsp:sp>
    <dsp:sp modelId="{FB2CAF18-9023-492D-8B60-2B6C7C2C9346}">
      <dsp:nvSpPr>
        <dsp:cNvPr id="0" name=""/>
        <dsp:cNvSpPr/>
      </dsp:nvSpPr>
      <dsp:spPr>
        <a:xfrm>
          <a:off x="0" y="3954096"/>
          <a:ext cx="6900512" cy="15813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54F85-5D56-4178-A7A0-AF944769E067}">
      <dsp:nvSpPr>
        <dsp:cNvPr id="0" name=""/>
        <dsp:cNvSpPr/>
      </dsp:nvSpPr>
      <dsp:spPr>
        <a:xfrm>
          <a:off x="478363" y="4309904"/>
          <a:ext cx="869752" cy="8697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EEA9A2-3BC4-421E-94EA-C602DA659353}">
      <dsp:nvSpPr>
        <dsp:cNvPr id="0" name=""/>
        <dsp:cNvSpPr/>
      </dsp:nvSpPr>
      <dsp:spPr>
        <a:xfrm>
          <a:off x="1826480" y="3954096"/>
          <a:ext cx="5074031" cy="1581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361" tIns="167361" rIns="167361" bIns="16736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Procedure chiare per gestire eccezioni, anomalie e miglioramenti continui.</a:t>
          </a:r>
          <a:endParaRPr lang="en-US" sz="2200" kern="1200"/>
        </a:p>
      </dsp:txBody>
      <dsp:txXfrm>
        <a:off x="1826480" y="3954096"/>
        <a:ext cx="5074031" cy="15813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B183A-D54F-472E-B5AF-ADCA3D6A249B}">
      <dsp:nvSpPr>
        <dsp:cNvPr id="0" name=""/>
        <dsp:cNvSpPr/>
      </dsp:nvSpPr>
      <dsp:spPr>
        <a:xfrm>
          <a:off x="679050" y="376937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8AC0E1-5D4D-4796-981D-95380116F902}">
      <dsp:nvSpPr>
        <dsp:cNvPr id="0" name=""/>
        <dsp:cNvSpPr/>
      </dsp:nvSpPr>
      <dsp:spPr>
        <a:xfrm>
          <a:off x="1081237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ABECDF-B13A-49A3-AA58-3369B138C396}">
      <dsp:nvSpPr>
        <dsp:cNvPr id="0" name=""/>
        <dsp:cNvSpPr/>
      </dsp:nvSpPr>
      <dsp:spPr>
        <a:xfrm>
          <a:off x="75768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200" kern="1200"/>
            <a:t>Dashboard e report mostrano tempi di attraversamento, colli di bottiglia, scarti, saturazione risorse.​</a:t>
          </a:r>
          <a:endParaRPr lang="en-US" sz="1200" kern="1200"/>
        </a:p>
      </dsp:txBody>
      <dsp:txXfrm>
        <a:off x="75768" y="2851938"/>
        <a:ext cx="3093750" cy="720000"/>
      </dsp:txXfrm>
    </dsp:sp>
    <dsp:sp modelId="{67A12A1E-69CA-49C3-B8E8-C8DD9457436A}">
      <dsp:nvSpPr>
        <dsp:cNvPr id="0" name=""/>
        <dsp:cNvSpPr/>
      </dsp:nvSpPr>
      <dsp:spPr>
        <a:xfrm>
          <a:off x="4314206" y="376937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105EF5-376F-4499-995B-3F61588E6EAC}">
      <dsp:nvSpPr>
        <dsp:cNvPr id="0" name=""/>
        <dsp:cNvSpPr/>
      </dsp:nvSpPr>
      <dsp:spPr>
        <a:xfrm>
          <a:off x="4716393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5D29B7-8601-40F4-B25A-5C039B186CB3}">
      <dsp:nvSpPr>
        <dsp:cNvPr id="0" name=""/>
        <dsp:cNvSpPr/>
      </dsp:nvSpPr>
      <dsp:spPr>
        <a:xfrm>
          <a:off x="3710925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200" kern="1200"/>
            <a:t>Analisi per reparto, turno, prodotto, cliente evidenziano inefficienze nascoste.​</a:t>
          </a:r>
          <a:endParaRPr lang="en-US" sz="1200" kern="1200"/>
        </a:p>
      </dsp:txBody>
      <dsp:txXfrm>
        <a:off x="3710925" y="2851938"/>
        <a:ext cx="3093750" cy="720000"/>
      </dsp:txXfrm>
    </dsp:sp>
    <dsp:sp modelId="{DB070309-4670-4C22-9B86-0E9487E07B16}">
      <dsp:nvSpPr>
        <dsp:cNvPr id="0" name=""/>
        <dsp:cNvSpPr/>
      </dsp:nvSpPr>
      <dsp:spPr>
        <a:xfrm>
          <a:off x="7949362" y="376937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50CACF-68EC-43EF-8C54-0F7B4A28CCFA}">
      <dsp:nvSpPr>
        <dsp:cNvPr id="0" name=""/>
        <dsp:cNvSpPr/>
      </dsp:nvSpPr>
      <dsp:spPr>
        <a:xfrm>
          <a:off x="8351550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D80C5B-AD7B-449E-AC5B-5B3BECFD4399}">
      <dsp:nvSpPr>
        <dsp:cNvPr id="0" name=""/>
        <dsp:cNvSpPr/>
      </dsp:nvSpPr>
      <dsp:spPr>
        <a:xfrm>
          <a:off x="7346081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200" kern="1200"/>
            <a:t>Modelli di AI/ML prevedono domanda, tempi di produzione e segnalano pattern anomali.</a:t>
          </a:r>
          <a:endParaRPr lang="en-US" sz="1200" kern="1200"/>
        </a:p>
      </dsp:txBody>
      <dsp:txXfrm>
        <a:off x="7346081" y="2851938"/>
        <a:ext cx="309375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BA27B-A894-451E-8DE5-841EE656A273}">
      <dsp:nvSpPr>
        <dsp:cNvPr id="0" name=""/>
        <dsp:cNvSpPr/>
      </dsp:nvSpPr>
      <dsp:spPr>
        <a:xfrm>
          <a:off x="1212569" y="786033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8E59FC-1258-4C89-8C4F-EAADE76AFCF1}">
      <dsp:nvSpPr>
        <dsp:cNvPr id="0" name=""/>
        <dsp:cNvSpPr/>
      </dsp:nvSpPr>
      <dsp:spPr>
        <a:xfrm>
          <a:off x="417971" y="2442842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/>
            <a:t>I digital twin riproducono virtualmente linee, magazzini o impianti, alimentati da dati reali.​</a:t>
          </a:r>
          <a:endParaRPr lang="en-US" sz="1300" kern="1200"/>
        </a:p>
      </dsp:txBody>
      <dsp:txXfrm>
        <a:off x="417971" y="2442842"/>
        <a:ext cx="2889450" cy="720000"/>
      </dsp:txXfrm>
    </dsp:sp>
    <dsp:sp modelId="{F93393E2-AF0A-4E17-A142-C196338F72B8}">
      <dsp:nvSpPr>
        <dsp:cNvPr id="0" name=""/>
        <dsp:cNvSpPr/>
      </dsp:nvSpPr>
      <dsp:spPr>
        <a:xfrm>
          <a:off x="4607673" y="786033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4D2A33-5973-4841-A897-FC6F8FA8AC91}">
      <dsp:nvSpPr>
        <dsp:cNvPr id="0" name=""/>
        <dsp:cNvSpPr/>
      </dsp:nvSpPr>
      <dsp:spPr>
        <a:xfrm>
          <a:off x="3813075" y="2442842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/>
            <a:t>Permettono di testare nuove logiche di schedulazione, layout o investimenti senza rischiare sul sistema reale.​</a:t>
          </a:r>
          <a:endParaRPr lang="en-US" sz="1300" kern="1200"/>
        </a:p>
      </dsp:txBody>
      <dsp:txXfrm>
        <a:off x="3813075" y="2442842"/>
        <a:ext cx="2889450" cy="720000"/>
      </dsp:txXfrm>
    </dsp:sp>
    <dsp:sp modelId="{C7154437-C880-471F-8A82-34A2ECD98E1A}">
      <dsp:nvSpPr>
        <dsp:cNvPr id="0" name=""/>
        <dsp:cNvSpPr/>
      </dsp:nvSpPr>
      <dsp:spPr>
        <a:xfrm>
          <a:off x="8002777" y="786033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9CCE07-F92F-4FC6-8AF2-E87CB052E1D3}">
      <dsp:nvSpPr>
        <dsp:cNvPr id="0" name=""/>
        <dsp:cNvSpPr/>
      </dsp:nvSpPr>
      <dsp:spPr>
        <a:xfrm>
          <a:off x="7208178" y="2442842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/>
            <a:t>Supportano decisioni su capacità, lead time, uso risorse e impatto delle modifiche.</a:t>
          </a:r>
          <a:endParaRPr lang="en-US" sz="1300" kern="1200"/>
        </a:p>
      </dsp:txBody>
      <dsp:txXfrm>
        <a:off x="7208178" y="2442842"/>
        <a:ext cx="288945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FE3E2-9657-4AC6-8DB8-87A2594D8898}">
      <dsp:nvSpPr>
        <dsp:cNvPr id="0" name=""/>
        <dsp:cNvSpPr/>
      </dsp:nvSpPr>
      <dsp:spPr>
        <a:xfrm>
          <a:off x="679050" y="376937"/>
          <a:ext cx="1887187" cy="18871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56C1B7-2448-47FF-952B-616B896881A9}">
      <dsp:nvSpPr>
        <dsp:cNvPr id="0" name=""/>
        <dsp:cNvSpPr/>
      </dsp:nvSpPr>
      <dsp:spPr>
        <a:xfrm>
          <a:off x="1081237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37CE08-6E45-493B-AB4F-FDF3CCB770C0}">
      <dsp:nvSpPr>
        <dsp:cNvPr id="0" name=""/>
        <dsp:cNvSpPr/>
      </dsp:nvSpPr>
      <dsp:spPr>
        <a:xfrm>
          <a:off x="75768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300" kern="1200"/>
            <a:t>L’IoT collega sensori, macchine, attuatori e dispositivi mobili lungo i processi operativi.​</a:t>
          </a:r>
          <a:endParaRPr lang="en-US" sz="1300" kern="1200"/>
        </a:p>
      </dsp:txBody>
      <dsp:txXfrm>
        <a:off x="75768" y="2851938"/>
        <a:ext cx="3093750" cy="720000"/>
      </dsp:txXfrm>
    </dsp:sp>
    <dsp:sp modelId="{CC6C6CF4-F38B-4AAA-A53E-2C2F0339F6CF}">
      <dsp:nvSpPr>
        <dsp:cNvPr id="0" name=""/>
        <dsp:cNvSpPr/>
      </dsp:nvSpPr>
      <dsp:spPr>
        <a:xfrm>
          <a:off x="4314206" y="376937"/>
          <a:ext cx="1887187" cy="18871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6FC656-A0A4-49E2-A5D8-2E44F6A87421}">
      <dsp:nvSpPr>
        <dsp:cNvPr id="0" name=""/>
        <dsp:cNvSpPr/>
      </dsp:nvSpPr>
      <dsp:spPr>
        <a:xfrm>
          <a:off x="4716393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B463E0-11E4-4172-9A4C-967B1A37541A}">
      <dsp:nvSpPr>
        <dsp:cNvPr id="0" name=""/>
        <dsp:cNvSpPr/>
      </dsp:nvSpPr>
      <dsp:spPr>
        <a:xfrm>
          <a:off x="3710925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300" kern="1200"/>
            <a:t>Cloud ed edge computing gestiscono archiviazione, analisi e reazioni rapide vicino al campo.​</a:t>
          </a:r>
          <a:endParaRPr lang="en-US" sz="1300" kern="1200"/>
        </a:p>
      </dsp:txBody>
      <dsp:txXfrm>
        <a:off x="3710925" y="2851938"/>
        <a:ext cx="3093750" cy="720000"/>
      </dsp:txXfrm>
    </dsp:sp>
    <dsp:sp modelId="{60D851A0-40D7-41D0-B638-8B70A6F830A4}">
      <dsp:nvSpPr>
        <dsp:cNvPr id="0" name=""/>
        <dsp:cNvSpPr/>
      </dsp:nvSpPr>
      <dsp:spPr>
        <a:xfrm>
          <a:off x="7949362" y="376937"/>
          <a:ext cx="1887187" cy="18871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E0D58-FE8C-4567-B8E4-555D74994FB9}">
      <dsp:nvSpPr>
        <dsp:cNvPr id="0" name=""/>
        <dsp:cNvSpPr/>
      </dsp:nvSpPr>
      <dsp:spPr>
        <a:xfrm>
          <a:off x="8351550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E56F90-5F97-400F-85EF-EF63B3658155}">
      <dsp:nvSpPr>
        <dsp:cNvPr id="0" name=""/>
        <dsp:cNvSpPr/>
      </dsp:nvSpPr>
      <dsp:spPr>
        <a:xfrm>
          <a:off x="7346081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300" kern="1200"/>
            <a:t>HMI e dashboard trasformano dati complessi in informazioni semplici e azionabili per operatori e manager.​</a:t>
          </a:r>
          <a:endParaRPr lang="en-US" sz="1300" kern="1200"/>
        </a:p>
      </dsp:txBody>
      <dsp:txXfrm>
        <a:off x="7346081" y="2851938"/>
        <a:ext cx="309375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BD3004-58AE-4899-9E83-FFACDCD41CA4}">
      <dsp:nvSpPr>
        <dsp:cNvPr id="0" name=""/>
        <dsp:cNvSpPr/>
      </dsp:nvSpPr>
      <dsp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2B9A35-3577-4E0E-A2AE-288FE1C9BD10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D8804C-6470-4E93-889E-7A9BD1C7703D}">
      <dsp:nvSpPr>
        <dsp:cNvPr id="0" name=""/>
        <dsp:cNvSpPr/>
      </dsp:nvSpPr>
      <dsp:spPr>
        <a:xfrm>
          <a:off x="1437631" y="531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Robotica avanzata e collaborativa automatizza compiti ripetitivi, liberando tempo per attività a maggior valore.​</a:t>
          </a:r>
          <a:endParaRPr lang="en-US" sz="2500" kern="1200"/>
        </a:p>
      </dsp:txBody>
      <dsp:txXfrm>
        <a:off x="1437631" y="531"/>
        <a:ext cx="9077968" cy="1244702"/>
      </dsp:txXfrm>
    </dsp:sp>
    <dsp:sp modelId="{BA7DC2AC-68A4-4008-8ED5-ADFC737E02D2}">
      <dsp:nvSpPr>
        <dsp:cNvPr id="0" name=""/>
        <dsp:cNvSpPr/>
      </dsp:nvSpPr>
      <dsp:spPr>
        <a:xfrm>
          <a:off x="0" y="1556410"/>
          <a:ext cx="105156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A5A816-3ED4-43D0-A6EB-1AC64DD42BE0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7BD330-5599-4EEF-811E-AC2C3527B5FF}">
      <dsp:nvSpPr>
        <dsp:cNvPr id="0" name=""/>
        <dsp:cNvSpPr/>
      </dsp:nvSpPr>
      <dsp:spPr>
        <a:xfrm>
          <a:off x="1437631" y="1556410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Manifattura additiva (stampa 3D) riduce sprechi di materiale e accelera prototipazione e personalizzazione.​</a:t>
          </a:r>
          <a:endParaRPr lang="en-US" sz="2500" kern="1200"/>
        </a:p>
      </dsp:txBody>
      <dsp:txXfrm>
        <a:off x="1437631" y="1556410"/>
        <a:ext cx="9077968" cy="1244702"/>
      </dsp:txXfrm>
    </dsp:sp>
    <dsp:sp modelId="{C52E2385-97AB-45D5-B243-8CD892B15B8B}">
      <dsp:nvSpPr>
        <dsp:cNvPr id="0" name=""/>
        <dsp:cNvSpPr/>
      </dsp:nvSpPr>
      <dsp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33C01-67E8-4F35-8702-097A1701A608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8EBFA-E7A1-42BC-9999-C51484FB066C}">
      <dsp:nvSpPr>
        <dsp:cNvPr id="0" name=""/>
        <dsp:cNvSpPr/>
      </dsp:nvSpPr>
      <dsp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AR/VR supportano formazione e manutenzione; blockchain abilita tracciabilità e fiducia lungo la filiera.</a:t>
          </a:r>
          <a:endParaRPr lang="en-US" sz="2500" kern="1200"/>
        </a:p>
      </dsp:txBody>
      <dsp:txXfrm>
        <a:off x="1437631" y="3112289"/>
        <a:ext cx="9077968" cy="12447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963D6-8A42-42C8-A5EB-9D47854D676C}">
      <dsp:nvSpPr>
        <dsp:cNvPr id="0" name=""/>
        <dsp:cNvSpPr/>
      </dsp:nvSpPr>
      <dsp:spPr>
        <a:xfrm>
          <a:off x="679050" y="376937"/>
          <a:ext cx="1887187" cy="18871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A82923-AE08-4C94-AC7B-26A9C75C5385}">
      <dsp:nvSpPr>
        <dsp:cNvPr id="0" name=""/>
        <dsp:cNvSpPr/>
      </dsp:nvSpPr>
      <dsp:spPr>
        <a:xfrm>
          <a:off x="1081237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FE8A3-5450-44D6-9F3F-0E2EBCBB5C59}">
      <dsp:nvSpPr>
        <dsp:cNvPr id="0" name=""/>
        <dsp:cNvSpPr/>
      </dsp:nvSpPr>
      <dsp:spPr>
        <a:xfrm>
          <a:off x="75768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200" kern="1200"/>
            <a:t>Servono competenze su integrazione di sistemi, analytics/AI, IoT, cloud e cybersecurity.​</a:t>
          </a:r>
          <a:endParaRPr lang="en-US" sz="1200" kern="1200"/>
        </a:p>
      </dsp:txBody>
      <dsp:txXfrm>
        <a:off x="75768" y="2851938"/>
        <a:ext cx="3093750" cy="720000"/>
      </dsp:txXfrm>
    </dsp:sp>
    <dsp:sp modelId="{5F2A4019-FB4E-4FF2-BEE1-8A16BB3B5FA6}">
      <dsp:nvSpPr>
        <dsp:cNvPr id="0" name=""/>
        <dsp:cNvSpPr/>
      </dsp:nvSpPr>
      <dsp:spPr>
        <a:xfrm>
          <a:off x="4314206" y="376937"/>
          <a:ext cx="1887187" cy="18871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30BE03-15CF-4EFC-ABDE-1C4562D72956}">
      <dsp:nvSpPr>
        <dsp:cNvPr id="0" name=""/>
        <dsp:cNvSpPr/>
      </dsp:nvSpPr>
      <dsp:spPr>
        <a:xfrm>
          <a:off x="4716393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FFA209-7941-49F2-A420-36C2C2A56EB0}">
      <dsp:nvSpPr>
        <dsp:cNvPr id="0" name=""/>
        <dsp:cNvSpPr/>
      </dsp:nvSpPr>
      <dsp:spPr>
        <a:xfrm>
          <a:off x="3710925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200" kern="1200"/>
            <a:t>I responsabili di funzione (produzione, logistica, finanza, energia, ESG) devono saper leggere e usare i dati nei loro processi.​</a:t>
          </a:r>
          <a:endParaRPr lang="en-US" sz="1200" kern="1200"/>
        </a:p>
      </dsp:txBody>
      <dsp:txXfrm>
        <a:off x="3710925" y="2851938"/>
        <a:ext cx="3093750" cy="720000"/>
      </dsp:txXfrm>
    </dsp:sp>
    <dsp:sp modelId="{DFACC857-CB26-4588-955E-12C7EFDB2888}">
      <dsp:nvSpPr>
        <dsp:cNvPr id="0" name=""/>
        <dsp:cNvSpPr/>
      </dsp:nvSpPr>
      <dsp:spPr>
        <a:xfrm>
          <a:off x="7949362" y="376937"/>
          <a:ext cx="1887187" cy="18871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2362AC-08CB-40D0-929F-DCB04BCBB3DD}">
      <dsp:nvSpPr>
        <dsp:cNvPr id="0" name=""/>
        <dsp:cNvSpPr/>
      </dsp:nvSpPr>
      <dsp:spPr>
        <a:xfrm>
          <a:off x="8351550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FE8E5C-0BB6-4EEA-B775-D8DA941D5D0C}">
      <dsp:nvSpPr>
        <dsp:cNvPr id="0" name=""/>
        <dsp:cNvSpPr/>
      </dsp:nvSpPr>
      <dsp:spPr>
        <a:xfrm>
          <a:off x="7346081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200" kern="1200"/>
            <a:t>Profili ponte business–IT facilitano traduzione di esigenze operative in requisiti digitali concreti.</a:t>
          </a:r>
          <a:endParaRPr lang="en-US" sz="1200" kern="1200"/>
        </a:p>
      </dsp:txBody>
      <dsp:txXfrm>
        <a:off x="7346081" y="2851938"/>
        <a:ext cx="3093750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83D8F4-AE10-4A8B-BF45-8311F8C31045}">
      <dsp:nvSpPr>
        <dsp:cNvPr id="0" name=""/>
        <dsp:cNvSpPr/>
      </dsp:nvSpPr>
      <dsp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B8B8F1-4AB6-40C6-9232-33F5F5E8AC69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EA6EE3-23A5-451E-A480-09B0A8C325AB}">
      <dsp:nvSpPr>
        <dsp:cNvPr id="0" name=""/>
        <dsp:cNvSpPr/>
      </dsp:nvSpPr>
      <dsp:spPr>
        <a:xfrm>
          <a:off x="1437631" y="531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Una regia centrale definisce standard tecnologici, priorità di progetto e criteri di valutazione dei risultati.​</a:t>
          </a:r>
          <a:endParaRPr lang="en-US" sz="2500" kern="1200"/>
        </a:p>
      </dsp:txBody>
      <dsp:txXfrm>
        <a:off x="1437631" y="531"/>
        <a:ext cx="9077968" cy="1244702"/>
      </dsp:txXfrm>
    </dsp:sp>
    <dsp:sp modelId="{30A61EC7-034C-40E1-8B57-A706820C92CF}">
      <dsp:nvSpPr>
        <dsp:cNvPr id="0" name=""/>
        <dsp:cNvSpPr/>
      </dsp:nvSpPr>
      <dsp:spPr>
        <a:xfrm>
          <a:off x="0" y="1556410"/>
          <a:ext cx="105156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517677-0207-4E07-9AB5-87B9EEAE0C9D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A3B56D-F749-4CB2-9A35-BEF5A423B4AF}">
      <dsp:nvSpPr>
        <dsp:cNvPr id="0" name=""/>
        <dsp:cNvSpPr/>
      </dsp:nvSpPr>
      <dsp:spPr>
        <a:xfrm>
          <a:off x="1437631" y="1556410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La governance coordina iniziative locali per evitare soluzioni isolate o incompatibili.​</a:t>
          </a:r>
          <a:endParaRPr lang="en-US" sz="2500" kern="1200"/>
        </a:p>
      </dsp:txBody>
      <dsp:txXfrm>
        <a:off x="1437631" y="1556410"/>
        <a:ext cx="9077968" cy="1244702"/>
      </dsp:txXfrm>
    </dsp:sp>
    <dsp:sp modelId="{F216BB47-E37E-49D6-9863-42BDB533C5D9}">
      <dsp:nvSpPr>
        <dsp:cNvPr id="0" name=""/>
        <dsp:cNvSpPr/>
      </dsp:nvSpPr>
      <dsp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EEEE93-66F2-46EA-89BD-48FB698147D8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58D700-1F6D-4995-8A46-AC8A4496976A}">
      <dsp:nvSpPr>
        <dsp:cNvPr id="0" name=""/>
        <dsp:cNvSpPr/>
      </dsp:nvSpPr>
      <dsp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Allinea obiettivi digitali con strategia aziendale, piano energia/clima e vincoli normativi.​</a:t>
          </a:r>
          <a:endParaRPr lang="en-US" sz="2500" kern="1200"/>
        </a:p>
      </dsp:txBody>
      <dsp:txXfrm>
        <a:off x="1437631" y="3112289"/>
        <a:ext cx="9077968" cy="1244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1E2C8E-2984-4268-BBF8-1361AC72F22B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C1A50-44E8-4AFF-829A-C7758D818B4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94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70C4A-BCE7-41CB-BF6E-CCB284861AE2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300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C797B0-CD25-905E-7B42-B61300069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02D1194-AADE-2353-748D-B37A17CA01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5FA85F6-0D72-AE1E-5D86-C98A9BDA4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B91F-C96A-4AE3-B377-9305BCF0618C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756481-36D0-C30E-7303-C62C9D78E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747D26-8740-AE7F-E302-CF059EA69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E40A-6BAE-4B46-9909-9E50F568BC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8304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59C9C-F65D-0B0D-167A-AC341E1C6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5266183-52D7-0933-0966-F64E847D92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AC7C47-3993-06D5-A84C-E4D2B3948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B91F-C96A-4AE3-B377-9305BCF0618C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B07C96-0086-A38E-627E-97922CF34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0200FA-7305-2ABE-11F3-7BA2810A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E40A-6BAE-4B46-9909-9E50F568BC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617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7E2F26F-B3FA-82C9-D7C8-A2C991C383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2800C5F-2D5A-32C5-85B4-B28E78CCB7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89A92A8-984E-7A1A-D0C7-07A943B02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B91F-C96A-4AE3-B377-9305BCF0618C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720B647-76BC-E6A8-78BF-479592EB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FE61AF-A1B5-FD83-FD23-0C7244239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E40A-6BAE-4B46-9909-9E50F568BC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335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2533CC-0826-C1AE-22C2-ED34AFECE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EC1D68-321B-F192-9036-70F6D0895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BCBC12-504C-516E-4BD2-BDAD89EB5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B91F-C96A-4AE3-B377-9305BCF0618C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B740D2-D609-289D-53EC-53AF22EB5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358E13-FB45-819E-0521-A0EE490A7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E40A-6BAE-4B46-9909-9E50F568BC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3209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C14310-3E50-9CED-7E2B-9F966F91E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D19AAD0-4758-F3D5-14C7-7CF5CF1C1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CFA06B-A85B-3C6A-170B-D04C7B9C1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B91F-C96A-4AE3-B377-9305BCF0618C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7576F6-F180-2A02-7670-5D4C0619D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195977F-0306-895E-0861-A2A9ECFB4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E40A-6BAE-4B46-9909-9E50F568BC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4575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C2CA1-AD37-249A-C0FD-7BFF571E7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442E5-7B0B-B900-C481-D33B1A4E89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BF31B88-B5B9-68D1-C0A2-021C01639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C8CB01-F19F-0DCB-823C-BCFE217FD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B91F-C96A-4AE3-B377-9305BCF0618C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146CA8-90AE-3098-5E30-5CE678162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ACBDB76-8376-CC9D-F515-0279D6483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E40A-6BAE-4B46-9909-9E50F568BC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3773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53D611-6102-C747-ECC4-F270E91B2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F1A3159-80D8-9677-802B-AFAA255F9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9BAE37B-8FBE-3EDF-E0EB-D40AA8ED6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FF0037C-8974-969F-B3D1-F6BC1E594A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0C58E7B-C26E-A975-B586-22C7378DBE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7BBEBC6-FCDC-0AC3-FDB4-1292ABF68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B91F-C96A-4AE3-B377-9305BCF0618C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9180DEC-010E-0D7B-7E16-6B60DEF87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7EEC14F-9291-063B-95FF-CF64FB85D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E40A-6BAE-4B46-9909-9E50F568BC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9080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BCE21-326B-81A3-7D38-429166FE0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FA6B584-BE14-8335-1F52-E2573282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B91F-C96A-4AE3-B377-9305BCF0618C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ED0A61A-7496-C010-EBC5-ED746A7DF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3F5B5EB-C20C-FFA4-301E-9CF6DDEC9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E40A-6BAE-4B46-9909-9E50F568BC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933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D8A353C-0B11-16E6-4A73-9F6E3C5D5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B91F-C96A-4AE3-B377-9305BCF0618C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13E01B0-B5F0-C1F1-5636-C2A5CE2F6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AFBEEAE-3090-12F2-6189-520D3BC7B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E40A-6BAE-4B46-9909-9E50F568BC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080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5CB907-B147-B788-2D6A-6AEBA13A4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D3FED0-0361-E939-2DD9-C52123484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B36F532-D803-1578-86B9-4946CDA8F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4DF7B74-37B1-075E-07DC-64A91D26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B91F-C96A-4AE3-B377-9305BCF0618C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0F5ACEA-CAB4-58D5-2204-4C177D0D8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DAF951-18DC-8129-CDC2-424C13DE9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E40A-6BAE-4B46-9909-9E50F568BC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5980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84058F-6702-CCE0-55CB-B2800232B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AD3B70C-D95A-B18C-4527-E93A560B4B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62C8575-B1B7-3107-2CB1-A3AA83823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B14A79A-55DD-9284-D1B3-3D7B9EE76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B91F-C96A-4AE3-B377-9305BCF0618C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230D028-F152-F834-3A2C-ED253EFCC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7542AA8-0A94-EC36-0DA3-F79F371C7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E40A-6BAE-4B46-9909-9E50F568BC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3104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42EC77E-FF9A-587B-1769-574AA5C0A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F557120-870A-8B00-BC0D-E5AAF1DCB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0661FC-FEC7-7B20-D1E2-E750A1CD90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27B91F-C96A-4AE3-B377-9305BCF0618C}" type="datetimeFigureOut">
              <a:rPr lang="it-IT" smtClean="0"/>
              <a:t>11/12/2025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1A6964D-95EA-6562-A805-72B8BA19A1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58BB42-0322-61D2-8CA4-90D0F1CAB0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E3E40A-6BAE-4B46-9909-9E50F568BC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382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eodericaforum.blogspot.com/2018/08/salvador-dali-3.html" TargetMode="External"/><Relationship Id="rId7" Type="http://schemas.openxmlformats.org/officeDocument/2006/relationships/image" Target="../media/image2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8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8.xml"/><Relationship Id="rId9" Type="http://schemas.openxmlformats.org/officeDocument/2006/relationships/hyperlink" Target="mailto:info@montecapital.it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9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9.xml"/><Relationship Id="rId9" Type="http://schemas.openxmlformats.org/officeDocument/2006/relationships/hyperlink" Target="mailto:info@montecapital.it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10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10.xml"/><Relationship Id="rId9" Type="http://schemas.openxmlformats.org/officeDocument/2006/relationships/hyperlink" Target="mailto:info@montecapital.it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hyperlink" Target="https://www.ictworks.org/4-digital-security-principles-2018-protect-cybersecurity-nightmare/" TargetMode="External"/><Relationship Id="rId7" Type="http://schemas.openxmlformats.org/officeDocument/2006/relationships/hyperlink" Target="mailto:info@montecapital.it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hyperlink" Target="tel:+393518418902" TargetMode="External"/><Relationship Id="rId5" Type="http://schemas.openxmlformats.org/officeDocument/2006/relationships/hyperlink" Target="tel:+390695029607" TargetMode="External"/><Relationship Id="rId4" Type="http://schemas.openxmlformats.org/officeDocument/2006/relationships/hyperlink" Target="https://creativecommons.org/licenses/by-nc-sa/3.0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tel:+393518418902" TargetMode="External"/><Relationship Id="rId2" Type="http://schemas.openxmlformats.org/officeDocument/2006/relationships/hyperlink" Target="tel:+39069502960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mailto:info@montecapital.i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1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1.xml"/><Relationship Id="rId9" Type="http://schemas.openxmlformats.org/officeDocument/2006/relationships/hyperlink" Target="mailto:info@montecapital.it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2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2.xml"/><Relationship Id="rId9" Type="http://schemas.openxmlformats.org/officeDocument/2006/relationships/hyperlink" Target="mailto:info@montecapital.it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3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3.xml"/><Relationship Id="rId9" Type="http://schemas.openxmlformats.org/officeDocument/2006/relationships/hyperlink" Target="mailto:info@montecapital.it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4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4.xml"/><Relationship Id="rId9" Type="http://schemas.openxmlformats.org/officeDocument/2006/relationships/hyperlink" Target="mailto:info@montecapital.it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5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5.xml"/><Relationship Id="rId9" Type="http://schemas.openxmlformats.org/officeDocument/2006/relationships/hyperlink" Target="mailto:info@montecapital.it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6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6.xml"/><Relationship Id="rId9" Type="http://schemas.openxmlformats.org/officeDocument/2006/relationships/hyperlink" Target="mailto:info@montecapital.it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7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7.xml"/><Relationship Id="rId9" Type="http://schemas.openxmlformats.org/officeDocument/2006/relationships/hyperlink" Target="mailto:info@montecapital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26BDD61-9FC6-F310-6EAC-E831E3BC1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it-IT" sz="5400" dirty="0"/>
              <a:t>Modulo 5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27057E4-1E2E-233B-C330-FEB1F8063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Integrazione digitale dei processi aziendali nella Transizione 5.0</a:t>
            </a:r>
            <a:endParaRPr lang="it-IT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80C8F5-B7FA-52B7-83B9-7E7D1930B4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4" r="2" b="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497579" y="6408998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646" y="6208776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02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408D52A-EAFF-C25C-8448-CE65508FF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PAUSA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1ACA003-8FA3-B02F-A398-7069D5929C02}"/>
              </a:ext>
            </a:extLst>
          </p:cNvPr>
          <p:cNvSpPr txBox="1"/>
          <p:nvPr/>
        </p:nvSpPr>
        <p:spPr>
          <a:xfrm>
            <a:off x="638882" y="4631161"/>
            <a:ext cx="3571810" cy="1559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 vediamo tra 20 minuti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 descr="Immagine che contiene dipinto, cielo, arte, disegno&#10;&#10;Il contenuto generato dall'IA potrebbe non essere corretto.">
            <a:extLst>
              <a:ext uri="{FF2B5EF4-FFF2-40B4-BE49-F238E27FC236}">
                <a16:creationId xmlns:a16="http://schemas.microsoft.com/office/drawing/2014/main" id="{614F08DD-53E8-3C5A-FC35-035CD0693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302" b="1"/>
          <a:stretch>
            <a:fillRect/>
          </a:stretch>
        </p:blipFill>
        <p:spPr>
          <a:xfrm>
            <a:off x="4654296" y="856883"/>
            <a:ext cx="7214616" cy="5116801"/>
          </a:xfrm>
          <a:prstGeom prst="rect">
            <a:avLst/>
          </a:prstGeom>
        </p:spPr>
      </p:pic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454738" y="6419029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805" y="6218807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664FA6E-184C-39CD-5001-D770098F0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4200"/>
              <a:t>Competenze chiave per l’integrazione digitale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EB5C1885-DE63-1C37-C01B-9931318C30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829261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634739" y="6377185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806" y="6176963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432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F08C2CD-23D8-DA9C-8AE2-7E25E8428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it-IT" dirty="0"/>
              <a:t>Governance della trasformazione digitale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D3C85CA1-FF69-1DA4-A38E-0887D75D8B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6685779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595793" y="6484012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860" y="6283790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343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023D4F3-8F6A-930C-8A6E-D5CD4D488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it-IT" sz="4600"/>
              <a:t>Roadmap 12–24 mesi per l’integrazione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70C47215-4A0D-A2A4-08E9-A6DC36C18B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258040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494193" y="6391206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260" y="6190984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62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2884DBB-6B87-8D10-C1CE-D6C495B10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it-IT" sz="5400"/>
              <a:t>Caso studio sintetico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362CE0-1CE7-903A-8FE3-CB8CD2CB1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it-IT" sz="1700" dirty="0"/>
              <a:t>Azienda manifatturiera media con ERP, produzione e logistica poco integrati decide di digitalizzare il processo ordine‑consegna.​</a:t>
            </a:r>
          </a:p>
          <a:p>
            <a:r>
              <a:rPr lang="it-IT" sz="1700" dirty="0"/>
              <a:t>Integrazione tra ERP, pianificazione e raccolta dati di produzione rende visibili avanzamenti, colli di bottiglia e fermi in tempo quasi reale.​</a:t>
            </a:r>
          </a:p>
          <a:p>
            <a:r>
              <a:rPr lang="it-IT" sz="1700" dirty="0"/>
              <a:t>Risultato: tempi di attraversamento ridotti, meno errori di inserimento dati, maggiore puntualità nelle consegne e manutenzione più mirata.</a:t>
            </a:r>
          </a:p>
          <a:p>
            <a:endParaRPr lang="it-IT" sz="1700" dirty="0"/>
          </a:p>
        </p:txBody>
      </p:sp>
      <p:pic>
        <p:nvPicPr>
          <p:cNvPr id="5" name="Picture 4" descr="Grafico">
            <a:extLst>
              <a:ext uri="{FF2B5EF4-FFF2-40B4-BE49-F238E27FC236}">
                <a16:creationId xmlns:a16="http://schemas.microsoft.com/office/drawing/2014/main" id="{4F557B04-90CA-DCFB-293C-43DF3867C2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022" r="24288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745321" y="6403673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828" y="627230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44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B426A04-C794-BE10-3A30-8DB1976F2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4600"/>
              <a:t>Cybersecurity, esperienza utente e adozione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F033F9-9091-6AA0-CC3F-76ED24D7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it-IT" sz="2200"/>
              <a:t>Più integrazione = più superficie d’attacco: servono segmentazione reti, autenticazione forte, aggiornamenti e backup affidabili.​</a:t>
            </a:r>
          </a:p>
          <a:p>
            <a:r>
              <a:rPr lang="it-IT" sz="2200"/>
              <a:t>Molti incidenti nascono da comportamenti quotidiani: formazione continua e procedure chiare sono indispensabili.​</a:t>
            </a:r>
          </a:p>
          <a:p>
            <a:r>
              <a:rPr lang="it-IT" sz="2200"/>
              <a:t>Interfacce semplici, formazione pratica e “ambasciatori” interni aumentano l’uso reale dei sistemi e rendono duratura l’integrazione digitale.</a:t>
            </a:r>
          </a:p>
          <a:p>
            <a:endParaRPr lang="it-IT" sz="2200"/>
          </a:p>
        </p:txBody>
      </p:sp>
      <p:pic>
        <p:nvPicPr>
          <p:cNvPr id="5" name="Immagine 4" descr="Immagine che contiene circuito, Ingegneria elettronica, Componente elettrico, elettronica&#10;&#10;Il contenuto generato dall'IA potrebbe non essere corretto.">
            <a:extLst>
              <a:ext uri="{FF2B5EF4-FFF2-40B4-BE49-F238E27FC236}">
                <a16:creationId xmlns:a16="http://schemas.microsoft.com/office/drawing/2014/main" id="{9C8CACC6-E049-4717-695F-C1C942BFF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2078" r="24288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CB7076F-BC39-BBCB-C78F-D3C8F370FB5F}"/>
              </a:ext>
            </a:extLst>
          </p:cNvPr>
          <p:cNvSpPr txBox="1"/>
          <p:nvPr/>
        </p:nvSpPr>
        <p:spPr>
          <a:xfrm>
            <a:off x="8601153" y="5990433"/>
            <a:ext cx="301556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it-IT" sz="700">
                <a:solidFill>
                  <a:srgbClr val="FFFFFF"/>
                </a:solidFill>
                <a:hlinkClick r:id="rId3" tooltip="https://www.ictworks.org/4-digital-security-principles-2018-protect-cybersecurity-nightmare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Questa foto</a:t>
            </a:r>
            <a:r>
              <a:rPr lang="it-IT" sz="700">
                <a:solidFill>
                  <a:srgbClr val="FFFFFF"/>
                </a:solidFill>
              </a:rPr>
              <a:t> di Autore sconosciuto è concesso in licenza da </a:t>
            </a:r>
            <a:r>
              <a:rPr lang="it-IT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it-IT" sz="700">
              <a:solidFill>
                <a:srgbClr val="FFFFFF"/>
              </a:solidFill>
            </a:endParaRP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504353" y="631068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7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7" name="Immagine 6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8343" y="6274014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264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392611-4790-5685-056F-FEB7036B8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it-IT" sz="5000"/>
              <a:t>DOMANDE &amp; FAQ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1F2CCE-A90F-E744-C339-079DF9F6E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it-IT" sz="2200"/>
              <a:t>Quale parte vi incuriosisce di più?</a:t>
            </a:r>
          </a:p>
          <a:p>
            <a:r>
              <a:rPr lang="it-IT" sz="2200"/>
              <a:t>Dove vedete rischi o opportunità?</a:t>
            </a:r>
          </a:p>
          <a:p>
            <a:pPr marL="0" indent="0">
              <a:buNone/>
            </a:pPr>
            <a:endParaRPr lang="it-IT" sz="2200"/>
          </a:p>
        </p:txBody>
      </p:sp>
      <p:pic>
        <p:nvPicPr>
          <p:cNvPr id="5" name="Picture 4" descr="Simboli gialli e blu">
            <a:extLst>
              <a:ext uri="{FF2B5EF4-FFF2-40B4-BE49-F238E27FC236}">
                <a16:creationId xmlns:a16="http://schemas.microsoft.com/office/drawing/2014/main" id="{5AA74C96-6B96-B29F-68D7-91CE361391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92" r="13091" b="-1"/>
          <a:stretch>
            <a:fillRect/>
          </a:stretch>
        </p:blipFill>
        <p:spPr>
          <a:xfrm>
            <a:off x="6099048" y="783085"/>
            <a:ext cx="5458968" cy="5291829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574628" y="6283497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060" y="6229370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68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F0BBF0-2A76-E1E9-98D3-A50AC7F18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2362"/>
            <a:ext cx="6281928" cy="41354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GRAZIE DELL’ATTENZIONE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sX0" fmla="*/ 0 w 3647661"/>
              <a:gd name="csY0" fmla="*/ 0 h 4436126"/>
              <a:gd name="csX1" fmla="*/ 498514 w 3647661"/>
              <a:gd name="csY1" fmla="*/ 0 h 4436126"/>
              <a:gd name="csX2" fmla="*/ 1069981 w 3647661"/>
              <a:gd name="csY2" fmla="*/ 0 h 4436126"/>
              <a:gd name="csX3" fmla="*/ 1714401 w 3647661"/>
              <a:gd name="csY3" fmla="*/ 0 h 4436126"/>
              <a:gd name="csX4" fmla="*/ 2285868 w 3647661"/>
              <a:gd name="csY4" fmla="*/ 0 h 4436126"/>
              <a:gd name="csX5" fmla="*/ 2784381 w 3647661"/>
              <a:gd name="csY5" fmla="*/ 0 h 4436126"/>
              <a:gd name="csX6" fmla="*/ 3647661 w 3647661"/>
              <a:gd name="csY6" fmla="*/ 0 h 4436126"/>
              <a:gd name="csX7" fmla="*/ 3647661 w 3647661"/>
              <a:gd name="csY7" fmla="*/ 633732 h 4436126"/>
              <a:gd name="csX8" fmla="*/ 3647661 w 3647661"/>
              <a:gd name="csY8" fmla="*/ 1267465 h 4436126"/>
              <a:gd name="csX9" fmla="*/ 3647661 w 3647661"/>
              <a:gd name="csY9" fmla="*/ 1768113 h 4436126"/>
              <a:gd name="csX10" fmla="*/ 3647661 w 3647661"/>
              <a:gd name="csY10" fmla="*/ 2446207 h 4436126"/>
              <a:gd name="csX11" fmla="*/ 3647661 w 3647661"/>
              <a:gd name="csY11" fmla="*/ 2946855 h 4436126"/>
              <a:gd name="csX12" fmla="*/ 3647661 w 3647661"/>
              <a:gd name="csY12" fmla="*/ 3580587 h 4436126"/>
              <a:gd name="csX13" fmla="*/ 3647661 w 3647661"/>
              <a:gd name="csY13" fmla="*/ 4436126 h 4436126"/>
              <a:gd name="csX14" fmla="*/ 3039718 w 3647661"/>
              <a:gd name="csY14" fmla="*/ 4436126 h 4436126"/>
              <a:gd name="csX15" fmla="*/ 2431774 w 3647661"/>
              <a:gd name="csY15" fmla="*/ 4436126 h 4436126"/>
              <a:gd name="csX16" fmla="*/ 1823831 w 3647661"/>
              <a:gd name="csY16" fmla="*/ 4436126 h 4436126"/>
              <a:gd name="csX17" fmla="*/ 1288840 w 3647661"/>
              <a:gd name="csY17" fmla="*/ 4436126 h 4436126"/>
              <a:gd name="csX18" fmla="*/ 607943 w 3647661"/>
              <a:gd name="csY18" fmla="*/ 4436126 h 4436126"/>
              <a:gd name="csX19" fmla="*/ 0 w 3647661"/>
              <a:gd name="csY19" fmla="*/ 4436126 h 4436126"/>
              <a:gd name="csX20" fmla="*/ 0 w 3647661"/>
              <a:gd name="csY20" fmla="*/ 3758032 h 4436126"/>
              <a:gd name="csX21" fmla="*/ 0 w 3647661"/>
              <a:gd name="csY21" fmla="*/ 3035578 h 4436126"/>
              <a:gd name="csX22" fmla="*/ 0 w 3647661"/>
              <a:gd name="csY22" fmla="*/ 2401845 h 4436126"/>
              <a:gd name="csX23" fmla="*/ 0 w 3647661"/>
              <a:gd name="csY23" fmla="*/ 1768113 h 4436126"/>
              <a:gd name="csX24" fmla="*/ 0 w 3647661"/>
              <a:gd name="csY24" fmla="*/ 1178742 h 4436126"/>
              <a:gd name="csX25" fmla="*/ 0 w 3647661"/>
              <a:gd name="csY25" fmla="*/ 589371 h 4436126"/>
              <a:gd name="csX26" fmla="*/ 0 w 3647661"/>
              <a:gd name="csY26" fmla="*/ 0 h 44361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sX0" fmla="*/ 0 w 6281928"/>
              <a:gd name="csY0" fmla="*/ 0 h 18288"/>
              <a:gd name="csX1" fmla="*/ 572353 w 6281928"/>
              <a:gd name="csY1" fmla="*/ 0 h 18288"/>
              <a:gd name="csX2" fmla="*/ 1207526 w 6281928"/>
              <a:gd name="csY2" fmla="*/ 0 h 18288"/>
              <a:gd name="csX3" fmla="*/ 1779880 w 6281928"/>
              <a:gd name="csY3" fmla="*/ 0 h 18288"/>
              <a:gd name="csX4" fmla="*/ 2540691 w 6281928"/>
              <a:gd name="csY4" fmla="*/ 0 h 18288"/>
              <a:gd name="csX5" fmla="*/ 3238683 w 6281928"/>
              <a:gd name="csY5" fmla="*/ 0 h 18288"/>
              <a:gd name="csX6" fmla="*/ 3936675 w 6281928"/>
              <a:gd name="csY6" fmla="*/ 0 h 18288"/>
              <a:gd name="csX7" fmla="*/ 4760305 w 6281928"/>
              <a:gd name="csY7" fmla="*/ 0 h 18288"/>
              <a:gd name="csX8" fmla="*/ 5521117 w 6281928"/>
              <a:gd name="csY8" fmla="*/ 0 h 18288"/>
              <a:gd name="csX9" fmla="*/ 6281928 w 6281928"/>
              <a:gd name="csY9" fmla="*/ 0 h 18288"/>
              <a:gd name="csX10" fmla="*/ 6281928 w 6281928"/>
              <a:gd name="csY10" fmla="*/ 18288 h 18288"/>
              <a:gd name="csX11" fmla="*/ 5772394 w 6281928"/>
              <a:gd name="csY11" fmla="*/ 18288 h 18288"/>
              <a:gd name="csX12" fmla="*/ 5200040 w 6281928"/>
              <a:gd name="csY12" fmla="*/ 18288 h 18288"/>
              <a:gd name="csX13" fmla="*/ 4439229 w 6281928"/>
              <a:gd name="csY13" fmla="*/ 18288 h 18288"/>
              <a:gd name="csX14" fmla="*/ 3615599 w 6281928"/>
              <a:gd name="csY14" fmla="*/ 18288 h 18288"/>
              <a:gd name="csX15" fmla="*/ 2980426 w 6281928"/>
              <a:gd name="csY15" fmla="*/ 18288 h 18288"/>
              <a:gd name="csX16" fmla="*/ 2156795 w 6281928"/>
              <a:gd name="csY16" fmla="*/ 18288 h 18288"/>
              <a:gd name="csX17" fmla="*/ 1584442 w 6281928"/>
              <a:gd name="csY17" fmla="*/ 18288 h 18288"/>
              <a:gd name="csX18" fmla="*/ 1074908 w 6281928"/>
              <a:gd name="csY18" fmla="*/ 18288 h 18288"/>
              <a:gd name="csX19" fmla="*/ 0 w 6281928"/>
              <a:gd name="csY19" fmla="*/ 18288 h 18288"/>
              <a:gd name="csX20" fmla="*/ 0 w 6281928"/>
              <a:gd name="csY2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888739" y="6185638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2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3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806" y="6224743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5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BAD1946-D55A-A9BF-F5D9-F5B5B34D2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it-IT" sz="3800"/>
              <a:t>Perché integrare digitalmente i processi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0C359F-8A3D-AC95-CC49-DCBFF9CB3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it-IT" sz="2000"/>
              <a:t>La 5.0 richiede processi end‑to‑end collegati da dati unici, non strumenti isolati.​</a:t>
            </a:r>
          </a:p>
          <a:p>
            <a:r>
              <a:rPr lang="it-IT" sz="2000"/>
              <a:t>L’integrazione riduce errori, tempi morti e attività manuali ripetitive.​</a:t>
            </a:r>
          </a:p>
          <a:p>
            <a:r>
              <a:rPr lang="it-IT" sz="2000"/>
              <a:t>Costi, tempi, qualità, energia ed emissioni entrano negli stessi flussi decisionali.</a:t>
            </a:r>
          </a:p>
          <a:p>
            <a:endParaRPr lang="it-IT" sz="2000"/>
          </a:p>
        </p:txBody>
      </p:sp>
      <p:pic>
        <p:nvPicPr>
          <p:cNvPr id="7" name="Graphic 6" descr="Impronta digitale">
            <a:extLst>
              <a:ext uri="{FF2B5EF4-FFF2-40B4-BE49-F238E27FC236}">
                <a16:creationId xmlns:a16="http://schemas.microsoft.com/office/drawing/2014/main" id="{39E2C6AE-A60B-8FD9-AA2F-4C95917D1A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7236" y="640080"/>
            <a:ext cx="5577840" cy="5577840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514513" y="637059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580" y="6170369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502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235" y="1371600"/>
            <a:ext cx="4529312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DF6A558-9627-30D1-3DE8-F1B860182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941" y="685801"/>
            <a:ext cx="3494859" cy="5491162"/>
          </a:xfrm>
        </p:spPr>
        <p:txBody>
          <a:bodyPr>
            <a:normAutofit/>
          </a:bodyPr>
          <a:lstStyle/>
          <a:p>
            <a:r>
              <a:rPr lang="it-IT" dirty="0"/>
              <a:t>Da strumenti sparsi a “visione di processo”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DF219270-95FB-7271-F725-9893DB6202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6114704"/>
              </p:ext>
            </p:extLst>
          </p:nvPr>
        </p:nvGraphicFramePr>
        <p:xfrm>
          <a:off x="4702547" y="838199"/>
          <a:ext cx="6651253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311313" y="6501222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380" y="6301000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453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966669A-AC3C-936B-41DD-CAF8991E8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it-IT" sz="5000"/>
              <a:t>Architettura digitale: dati e sistemi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53D0C6AF-6224-B223-A7DB-DA6B3FA0A4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745596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036993" y="6490953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060" y="6290731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422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104E619-BC98-AD1A-C021-AA4A2BBE8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it-IT" sz="5000"/>
              <a:t>Architettura digitale: persone e processi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E04DFC85-DCC8-84AB-5996-0116E580E0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20938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230033" y="6490953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100" y="6290731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284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0130EC8-329F-B606-67EC-B731BA610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/>
              <a:t> Business analytics e AI sui processi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965A0043-BB7E-8AB4-0155-2B9A3252CB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2325690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453553" y="6321360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620" y="6121138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79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AFDF04-B2EE-DCBB-0838-7957FEE2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/>
              <a:t>Simulazione e digital twin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2C9CE230-5185-FCBF-CF40-E11A771DA8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014526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634739" y="6406291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806" y="6206069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31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F85CA31-02D5-3B98-D723-45B3E3EF8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/>
              <a:t>IoT, cloud ed HMI nei processi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DAA8BF9-3234-D13E-F248-735A3B91D7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283806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634739" y="6348736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806" y="6148514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81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D464391-53CC-29FF-A654-F88C9AA32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pt-BR" dirty="0"/>
              <a:t>Robotica, 3D, AR/VR, blockchain</a:t>
            </a:r>
            <a:endParaRPr lang="it-IT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F3BEAA12-468C-6867-3DA8-90CFC7F145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5604717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F30AE1A-59FA-17CF-1702-2EF9750587D7}"/>
              </a:ext>
            </a:extLst>
          </p:cNvPr>
          <p:cNvSpPr txBox="1">
            <a:spLocks/>
          </p:cNvSpPr>
          <p:nvPr/>
        </p:nvSpPr>
        <p:spPr>
          <a:xfrm>
            <a:off x="3473873" y="6484012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523FDB50-FE5C-6F6D-A125-7C18E4931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40" y="6283790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860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1110</Words>
  <Application>Microsoft Office PowerPoint</Application>
  <PresentationFormat>Widescreen</PresentationFormat>
  <Paragraphs>79</Paragraphs>
  <Slides>17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Tema di Office</vt:lpstr>
      <vt:lpstr>Modulo 5</vt:lpstr>
      <vt:lpstr>Perché integrare digitalmente i processi</vt:lpstr>
      <vt:lpstr>Da strumenti sparsi a “visione di processo”</vt:lpstr>
      <vt:lpstr>Architettura digitale: dati e sistemi</vt:lpstr>
      <vt:lpstr>Architettura digitale: persone e processi</vt:lpstr>
      <vt:lpstr> Business analytics e AI sui processi</vt:lpstr>
      <vt:lpstr>Simulazione e digital twin</vt:lpstr>
      <vt:lpstr>IoT, cloud ed HMI nei processi</vt:lpstr>
      <vt:lpstr>Robotica, 3D, AR/VR, blockchain</vt:lpstr>
      <vt:lpstr>PAUSA</vt:lpstr>
      <vt:lpstr>Competenze chiave per l’integrazione digitale</vt:lpstr>
      <vt:lpstr>Governance della trasformazione digitale</vt:lpstr>
      <vt:lpstr>Roadmap 12–24 mesi per l’integrazione</vt:lpstr>
      <vt:lpstr>Caso studio sintetico</vt:lpstr>
      <vt:lpstr>Cybersecurity, esperienza utente e adozione</vt:lpstr>
      <vt:lpstr>DOMANDE &amp; FAQ</vt:lpstr>
      <vt:lpstr>GRAZIE DELL’ATTENZIONE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Silvano De Gregorio</dc:creator>
  <cp:lastModifiedBy>Silvano De Gregorio</cp:lastModifiedBy>
  <cp:revision>3</cp:revision>
  <dcterms:created xsi:type="dcterms:W3CDTF">2025-12-11T11:06:40Z</dcterms:created>
  <dcterms:modified xsi:type="dcterms:W3CDTF">2025-12-11T14:27:39Z</dcterms:modified>
</cp:coreProperties>
</file>